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64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2" r:id="rId12"/>
    <p:sldId id="294" r:id="rId13"/>
    <p:sldId id="293" r:id="rId14"/>
    <p:sldId id="297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35FC2-74C1-4AB4-AC36-AE286B35D83F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99FBAC-8068-4B45-9816-EED75B1EE4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728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64D7-B1EA-4C3F-9022-F4F22DE7CE8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087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9FBAC-8068-4B45-9816-EED75B1EE4F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64D7-B1EA-4C3F-9022-F4F22DE7CE8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087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71438" y="382885"/>
            <a:ext cx="1836266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220677935"/>
              </p:ext>
            </p:extLst>
          </p:nvPr>
        </p:nvGraphicFramePr>
        <p:xfrm>
          <a:off x="7448516" y="-24"/>
          <a:ext cx="1552608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" name="Image" r:id="rId3" imgW="6298413" imgH="1853315" progId="">
                  <p:embed/>
                </p:oleObj>
              </mc:Choice>
              <mc:Fallback>
                <p:oleObj name="Image" r:id="rId3" imgW="6298413" imgH="185331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8516" y="-24"/>
                        <a:ext cx="1552608" cy="4286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 userDrawn="1"/>
        </p:nvSpPr>
        <p:spPr>
          <a:xfrm>
            <a:off x="-9268" y="110808"/>
            <a:ext cx="2205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클라우드</a:t>
            </a:r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프린트 설정 방법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0" y="651865"/>
            <a:ext cx="214282" cy="2672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2000232" y="382885"/>
            <a:ext cx="7072330" cy="45719"/>
          </a:xfrm>
          <a:prstGeom prst="rect">
            <a:avLst/>
          </a:prstGeom>
          <a:solidFill>
            <a:srgbClr val="6D9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6948264" y="6590276"/>
            <a:ext cx="2376264" cy="16099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200" b="1" dirty="0" smtClean="0">
                <a:latin typeface="Constantia" pitchFamily="18" charset="0"/>
              </a:rPr>
              <a:t>Copyright</a:t>
            </a:r>
            <a:r>
              <a:rPr lang="en-US" altLang="ko-KR" sz="1200" b="1" dirty="0" smtClean="0">
                <a:latin typeface="Constantia" pitchFamily="18" charset="0"/>
                <a:ea typeface="맑은 고딕"/>
              </a:rPr>
              <a:t>©</a:t>
            </a:r>
            <a:r>
              <a:rPr lang="en-US" altLang="ko-KR" sz="1200" b="1" dirty="0" smtClean="0">
                <a:latin typeface="Constantia" pitchFamily="18" charset="0"/>
              </a:rPr>
              <a:t>  </a:t>
            </a:r>
            <a:r>
              <a:rPr lang="en-US" altLang="ko-KR" sz="1200" b="1" dirty="0" err="1" smtClean="0">
                <a:latin typeface="Constantia" pitchFamily="18" charset="0"/>
              </a:rPr>
              <a:t>chelgyoo.choi</a:t>
            </a:r>
            <a:endParaRPr lang="ko-KR" altLang="en-US" sz="1200" b="1" dirty="0">
              <a:latin typeface="Constantia" pitchFamily="18" charset="0"/>
            </a:endParaRPr>
          </a:p>
        </p:txBody>
      </p:sp>
      <p:pic>
        <p:nvPicPr>
          <p:cNvPr id="13" name="Picture 4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381328"/>
            <a:ext cx="606212" cy="21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683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30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2456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335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913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011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634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644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54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820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4779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166" y="6559148"/>
            <a:ext cx="854234" cy="28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 userDrawn="1"/>
        </p:nvSpPr>
        <p:spPr>
          <a:xfrm>
            <a:off x="71438" y="382885"/>
            <a:ext cx="1836266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11" name="Object 6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015005394"/>
              </p:ext>
            </p:extLst>
          </p:nvPr>
        </p:nvGraphicFramePr>
        <p:xfrm>
          <a:off x="7448516" y="-24"/>
          <a:ext cx="1552608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9" name="Image" r:id="rId4" imgW="6298413" imgH="1853315" progId="">
                  <p:embed/>
                </p:oleObj>
              </mc:Choice>
              <mc:Fallback>
                <p:oleObj name="Image" r:id="rId4" imgW="6298413" imgH="185331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8516" y="-24"/>
                        <a:ext cx="1552608" cy="4286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직사각형 12"/>
          <p:cNvSpPr/>
          <p:nvPr userDrawn="1"/>
        </p:nvSpPr>
        <p:spPr>
          <a:xfrm>
            <a:off x="0" y="651865"/>
            <a:ext cx="214282" cy="2672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2000232" y="382885"/>
            <a:ext cx="7072330" cy="45719"/>
          </a:xfrm>
          <a:prstGeom prst="rect">
            <a:avLst/>
          </a:prstGeom>
          <a:solidFill>
            <a:srgbClr val="6D9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271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60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11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894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8156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16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266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680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261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326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642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F8D0B-86A6-442E-8EC1-90152A5B5F31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2C46B-E800-4C27-B36A-188019DF29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4455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E0696-D952-45A1-8EEB-468A5CCF181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2016-04-21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A4B96-B6D6-4278-B679-E8E66C78B55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46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8.wdp"/><Relationship Id="rId5" Type="http://schemas.openxmlformats.org/officeDocument/2006/relationships/image" Target="../media/image13.png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2.wdp"/><Relationship Id="rId5" Type="http://schemas.openxmlformats.org/officeDocument/2006/relationships/image" Target="../media/image17.jpeg"/><Relationship Id="rId10" Type="http://schemas.microsoft.com/office/2007/relationships/hdphoto" Target="../media/hdphoto14.wdp"/><Relationship Id="rId4" Type="http://schemas.microsoft.com/office/2007/relationships/hdphoto" Target="../media/hdphoto11.wdp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6500826" y="225029"/>
          <a:ext cx="2375203" cy="656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" name="Image" r:id="rId4" imgW="6298413" imgH="1853315" progId="Photoshop.Image.7">
                  <p:embed/>
                </p:oleObj>
              </mc:Choice>
              <mc:Fallback>
                <p:oleObj name="Image" r:id="rId4" imgW="6298413" imgH="1853315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0826" y="225029"/>
                        <a:ext cx="2375203" cy="6567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1928802"/>
            <a:ext cx="3247814" cy="500652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9569" tIns="49785" rIns="99569" bIns="49785" rtlCol="0">
            <a:spAutoFit/>
          </a:bodyPr>
          <a:lstStyle/>
          <a:p>
            <a:r>
              <a:rPr lang="en-US" altLang="ko-KR" sz="2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FTP </a:t>
            </a:r>
            <a:r>
              <a:rPr lang="ko-KR" altLang="en-US" sz="2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스캔 설정 방법 </a:t>
            </a:r>
            <a:endParaRPr lang="en-US" altLang="ko-KR" sz="2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68" name="Picture 4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" y="3116965"/>
            <a:ext cx="9144000" cy="30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9" name="Picture 4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523" y="6022125"/>
            <a:ext cx="1073941" cy="3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40440" y="6482619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강사 </a:t>
            </a:r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이성휘 대리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82053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3" name="갈매기형 수장 2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갈매기형 수장 3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3432" y="586632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+mj-ea"/>
                <a:ea typeface="+mj-ea"/>
              </a:rPr>
              <a:t>관공서나 보안을 요구하는 업체에서는 공유폴더를 설정할 수 없기 때문에 </a:t>
            </a:r>
            <a:r>
              <a:rPr lang="en-US" altLang="ko-KR" sz="1400" b="1" dirty="0" smtClean="0">
                <a:latin typeface="+mj-ea"/>
                <a:ea typeface="+mj-ea"/>
              </a:rPr>
              <a:t>SMB</a:t>
            </a:r>
            <a:r>
              <a:rPr lang="ko-KR" altLang="en-US" sz="1400" b="1" dirty="0" smtClean="0">
                <a:latin typeface="+mj-ea"/>
                <a:ea typeface="+mj-ea"/>
              </a:rPr>
              <a:t>가 아닌</a:t>
            </a:r>
            <a:endParaRPr lang="en-US" altLang="ko-KR" sz="1400" b="1" dirty="0" smtClean="0">
              <a:latin typeface="+mj-ea"/>
              <a:ea typeface="+mj-ea"/>
            </a:endParaRPr>
          </a:p>
          <a:p>
            <a:r>
              <a:rPr lang="en-US" altLang="ko-KR" sz="1400" b="1" dirty="0" smtClean="0">
                <a:latin typeface="+mj-ea"/>
                <a:ea typeface="+mj-ea"/>
              </a:rPr>
              <a:t>FTP</a:t>
            </a:r>
            <a:r>
              <a:rPr lang="ko-KR" altLang="en-US" sz="1400" b="1" dirty="0" smtClean="0">
                <a:latin typeface="+mj-ea"/>
                <a:ea typeface="+mj-ea"/>
              </a:rPr>
              <a:t>로 설정해서 스캔을 </a:t>
            </a:r>
            <a:r>
              <a:rPr lang="ko-KR" altLang="en-US" sz="1400" b="1" dirty="0" err="1" smtClean="0">
                <a:latin typeface="+mj-ea"/>
                <a:ea typeface="+mj-ea"/>
              </a:rPr>
              <a:t>해야함</a:t>
            </a:r>
            <a:r>
              <a:rPr lang="en-US" altLang="ko-KR" sz="1400" b="1" dirty="0" smtClean="0">
                <a:latin typeface="+mj-ea"/>
                <a:ea typeface="+mj-ea"/>
              </a:rPr>
              <a:t>.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(DNS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을 기본적으로 설정해야 사용가능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ko-KR" altLang="en-US" sz="1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0" y="2331864"/>
            <a:ext cx="8326672" cy="405213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09960" y="1213768"/>
            <a:ext cx="2477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1. DNS</a:t>
            </a:r>
            <a:r>
              <a:rPr lang="ko-KR" altLang="en-US" sz="1200" b="1" dirty="0" smtClean="0">
                <a:latin typeface="+mn-ea"/>
              </a:rPr>
              <a:t>설정하기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5060" y="1628800"/>
            <a:ext cx="773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인터넷 주소 창에 프린터</a:t>
            </a:r>
            <a:r>
              <a:rPr lang="en-US" altLang="ko-KR" sz="1200" b="1" dirty="0" smtClean="0"/>
              <a:t>IP</a:t>
            </a:r>
            <a:r>
              <a:rPr lang="ko-KR" altLang="en-US" sz="1200" b="1" dirty="0" smtClean="0"/>
              <a:t>입력 </a:t>
            </a:r>
            <a:r>
              <a:rPr lang="en-US" altLang="ko-KR" sz="1200" b="1" dirty="0" smtClean="0"/>
              <a:t>&gt;&gt; </a:t>
            </a:r>
            <a:r>
              <a:rPr lang="ko-KR" altLang="en-US" sz="1200" b="1" dirty="0" smtClean="0"/>
              <a:t>등록정보</a:t>
            </a:r>
            <a:r>
              <a:rPr lang="en-US" altLang="ko-KR" sz="1200" b="1" dirty="0" smtClean="0"/>
              <a:t>&gt;&gt; </a:t>
            </a:r>
            <a:r>
              <a:rPr lang="ko-KR" altLang="en-US" sz="1200" b="1" dirty="0" smtClean="0"/>
              <a:t>프로토콜설정에서 </a:t>
            </a:r>
            <a:r>
              <a:rPr lang="en-US" altLang="ko-KR" sz="1200" b="1" dirty="0" smtClean="0"/>
              <a:t>TCP/IP</a:t>
            </a:r>
            <a:r>
              <a:rPr lang="ko-KR" altLang="en-US" sz="1200" b="1" dirty="0" smtClean="0"/>
              <a:t>클릭 </a:t>
            </a:r>
            <a:r>
              <a:rPr lang="en-US" altLang="ko-KR" sz="1200" b="1" dirty="0" smtClean="0"/>
              <a:t>&gt;&gt; </a:t>
            </a:r>
            <a:r>
              <a:rPr lang="ko-KR" altLang="en-US" sz="1200" b="1" dirty="0" smtClean="0"/>
              <a:t>수동으로</a:t>
            </a:r>
            <a:r>
              <a:rPr lang="en-US" altLang="ko-KR" sz="1200" b="1" dirty="0"/>
              <a:t> </a:t>
            </a:r>
            <a:r>
              <a:rPr lang="en-US" altLang="ko-KR" sz="1200" b="1" dirty="0" smtClean="0"/>
              <a:t>DNS</a:t>
            </a:r>
            <a:r>
              <a:rPr lang="ko-KR" altLang="en-US" sz="1200" b="1" dirty="0" smtClean="0"/>
              <a:t>서버주소 입력하거나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*DHCP</a:t>
            </a:r>
            <a:r>
              <a:rPr lang="ko-KR" altLang="en-US" sz="1200" b="1" dirty="0" smtClean="0"/>
              <a:t>설정 </a:t>
            </a:r>
            <a:r>
              <a:rPr lang="en-US" altLang="ko-KR" sz="1200" b="1" dirty="0" smtClean="0"/>
              <a:t>&gt;&gt; </a:t>
            </a:r>
            <a:r>
              <a:rPr lang="ko-KR" altLang="en-US" sz="1200" b="1" dirty="0" smtClean="0"/>
              <a:t>적용클릭 </a:t>
            </a:r>
            <a:r>
              <a:rPr lang="en-US" altLang="ko-KR" sz="1200" b="1" dirty="0" smtClean="0"/>
              <a:t>&gt;&gt; DNS</a:t>
            </a:r>
            <a:r>
              <a:rPr lang="ko-KR" altLang="en-US" sz="1200" b="1" dirty="0" smtClean="0"/>
              <a:t>서버설정 완료</a:t>
            </a:r>
            <a:r>
              <a:rPr lang="en-US" altLang="ko-KR" sz="1200" b="1" dirty="0" smtClean="0"/>
              <a:t> </a:t>
            </a:r>
            <a:endParaRPr lang="ko-KR" alt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19684" y="231916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1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47504" y="285293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</a:rPr>
              <a:t>2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0672" y="502587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</a:rPr>
              <a:t>3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35712" y="463217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</a:rPr>
              <a:t>4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434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5" name="갈매기형 수장 4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16" y="1988840"/>
            <a:ext cx="8028384" cy="439946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6" name="오른쪽 화살표 15"/>
          <p:cNvSpPr/>
          <p:nvPr/>
        </p:nvSpPr>
        <p:spPr>
          <a:xfrm rot="2668572">
            <a:off x="2935469" y="3661158"/>
            <a:ext cx="2772698" cy="182172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9960" y="1106271"/>
            <a:ext cx="5976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+mj-ea"/>
                <a:ea typeface="+mj-ea"/>
              </a:rPr>
              <a:t>2. FTP</a:t>
            </a:r>
            <a:r>
              <a:rPr lang="ko-KR" altLang="en-US" sz="1200" b="1" dirty="0" smtClean="0">
                <a:latin typeface="+mj-ea"/>
                <a:ea typeface="+mj-ea"/>
              </a:rPr>
              <a:t>스</a:t>
            </a:r>
            <a:r>
              <a:rPr lang="ko-KR" altLang="en-US" sz="1200" b="1" dirty="0">
                <a:latin typeface="+mj-ea"/>
                <a:ea typeface="+mj-ea"/>
              </a:rPr>
              <a:t>캔</a:t>
            </a:r>
            <a:r>
              <a:rPr lang="ko-KR" altLang="en-US" sz="1200" b="1" dirty="0" smtClean="0">
                <a:latin typeface="+mj-ea"/>
                <a:ea typeface="+mj-ea"/>
              </a:rPr>
              <a:t>설정하기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8792" y="1422570"/>
            <a:ext cx="5976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+mj-ea"/>
                <a:ea typeface="+mj-ea"/>
              </a:rPr>
              <a:t>    </a:t>
            </a:r>
            <a:r>
              <a:rPr lang="ko-KR" altLang="en-US" sz="1200" b="1" dirty="0" smtClean="0">
                <a:latin typeface="+mj-ea"/>
                <a:ea typeface="+mj-ea"/>
              </a:rPr>
              <a:t>주소록클릭 </a:t>
            </a:r>
            <a:r>
              <a:rPr lang="en-US" altLang="ko-KR" sz="1200" b="1" dirty="0" smtClean="0">
                <a:latin typeface="+mj-ea"/>
                <a:ea typeface="+mj-ea"/>
              </a:rPr>
              <a:t>&gt;&gt; ID</a:t>
            </a:r>
            <a:r>
              <a:rPr lang="ko-KR" altLang="en-US" sz="1200" b="1" dirty="0" smtClean="0">
                <a:latin typeface="+mj-ea"/>
                <a:ea typeface="+mj-ea"/>
              </a:rPr>
              <a:t>및</a:t>
            </a:r>
            <a:r>
              <a:rPr lang="en-US" altLang="ko-KR" sz="1200" b="1" dirty="0">
                <a:latin typeface="+mj-ea"/>
                <a:ea typeface="+mj-ea"/>
              </a:rPr>
              <a:t> </a:t>
            </a:r>
            <a:r>
              <a:rPr lang="ko-KR" altLang="en-US" sz="1200" b="1" dirty="0" smtClean="0">
                <a:latin typeface="+mj-ea"/>
                <a:ea typeface="+mj-ea"/>
              </a:rPr>
              <a:t>비밀번호입력 후 확인 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(ID : 11111 / Password : x-admin) 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43434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5" name="갈매기형 수장 4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60" y="1484784"/>
            <a:ext cx="8180784" cy="48499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59160" y="1106271"/>
            <a:ext cx="5976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j-ea"/>
                <a:ea typeface="+mj-ea"/>
              </a:rPr>
              <a:t> </a:t>
            </a:r>
            <a:r>
              <a:rPr lang="en-US" altLang="ko-KR" sz="1200" b="1" dirty="0" smtClean="0">
                <a:latin typeface="+mj-ea"/>
                <a:ea typeface="+mj-ea"/>
              </a:rPr>
              <a:t>2-1. PC/</a:t>
            </a:r>
            <a:r>
              <a:rPr lang="ko-KR" altLang="en-US" sz="1200" b="1" dirty="0" smtClean="0">
                <a:latin typeface="+mj-ea"/>
                <a:ea typeface="+mj-ea"/>
              </a:rPr>
              <a:t>서버 주소록 클릭 </a:t>
            </a:r>
            <a:r>
              <a:rPr lang="en-US" altLang="ko-KR" sz="1200" b="1" dirty="0" smtClean="0">
                <a:latin typeface="+mj-ea"/>
                <a:ea typeface="+mj-ea"/>
              </a:rPr>
              <a:t>&gt;&gt; </a:t>
            </a:r>
            <a:r>
              <a:rPr lang="ko-KR" altLang="en-US" sz="1200" b="1" dirty="0" smtClean="0">
                <a:latin typeface="+mj-ea"/>
                <a:ea typeface="+mj-ea"/>
              </a:rPr>
              <a:t>추가클릭</a:t>
            </a:r>
            <a:endParaRPr lang="ko-KR" altLang="en-US" sz="12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29409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5" name="갈매기형 수장 4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996" y="1378992"/>
            <a:ext cx="5091360" cy="475252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77404" y="1353592"/>
            <a:ext cx="298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j-ea"/>
                <a:ea typeface="+mj-ea"/>
              </a:rPr>
              <a:t> </a:t>
            </a:r>
            <a:r>
              <a:rPr lang="ko-KR" altLang="en-US" sz="1200" b="1" dirty="0" smtClean="0">
                <a:latin typeface="+mj-ea"/>
                <a:ea typeface="+mj-ea"/>
              </a:rPr>
              <a:t>명칭 </a:t>
            </a:r>
            <a:r>
              <a:rPr lang="en-US" altLang="ko-KR" sz="1200" b="1" dirty="0" smtClean="0">
                <a:latin typeface="+mj-ea"/>
                <a:ea typeface="+mj-ea"/>
              </a:rPr>
              <a:t>: </a:t>
            </a:r>
            <a:r>
              <a:rPr lang="ko-KR" altLang="en-US" sz="1200" b="1" dirty="0" smtClean="0">
                <a:latin typeface="+mj-ea"/>
                <a:ea typeface="+mj-ea"/>
              </a:rPr>
              <a:t>이름입력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영문과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+mj-ea"/>
                <a:ea typeface="+mj-ea"/>
              </a:rPr>
              <a:t>숫자로입력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204" y="1768872"/>
            <a:ext cx="298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+mj-ea"/>
                <a:ea typeface="+mj-ea"/>
              </a:rPr>
              <a:t>네트워크종류 </a:t>
            </a:r>
            <a:r>
              <a:rPr lang="en-US" altLang="ko-KR" sz="1200" b="1" dirty="0" smtClean="0">
                <a:latin typeface="+mj-ea"/>
                <a:ea typeface="+mj-ea"/>
              </a:rPr>
              <a:t>: 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FTP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로 설정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56" y="2662560"/>
            <a:ext cx="298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+mj-ea"/>
                <a:ea typeface="+mj-ea"/>
              </a:rPr>
              <a:t>포트번호 </a:t>
            </a:r>
            <a:r>
              <a:rPr lang="en-US" altLang="ko-KR" sz="1200" b="1" dirty="0" smtClean="0">
                <a:latin typeface="+mj-ea"/>
                <a:ea typeface="+mj-ea"/>
              </a:rPr>
              <a:t>: 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21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0904" y="4386436"/>
            <a:ext cx="298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+mj-ea"/>
                <a:ea typeface="+mj-ea"/>
              </a:rPr>
              <a:t>비밀번호 재입력 </a:t>
            </a:r>
            <a:r>
              <a:rPr lang="en-US" altLang="ko-KR" sz="1200" b="1" dirty="0" smtClean="0">
                <a:latin typeface="+mj-ea"/>
                <a:ea typeface="+mj-ea"/>
              </a:rPr>
              <a:t>: 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PC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비밀번호 입력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204" y="3927188"/>
            <a:ext cx="298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latin typeface="+mj-ea"/>
                <a:ea typeface="+mj-ea"/>
              </a:rPr>
              <a:t>로그인비밀번호</a:t>
            </a:r>
            <a:r>
              <a:rPr lang="ko-KR" altLang="en-US" sz="1200" b="1" dirty="0" smtClean="0">
                <a:latin typeface="+mj-ea"/>
                <a:ea typeface="+mj-ea"/>
              </a:rPr>
              <a:t> </a:t>
            </a:r>
            <a:r>
              <a:rPr lang="en-US" altLang="ko-KR" sz="1200" b="1" dirty="0" smtClean="0">
                <a:latin typeface="+mj-ea"/>
                <a:ea typeface="+mj-ea"/>
              </a:rPr>
              <a:t>: 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PC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비밀번호 입력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796" y="3102992"/>
            <a:ext cx="2988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+mj-ea"/>
                <a:ea typeface="+mj-ea"/>
              </a:rPr>
              <a:t>로그인명 </a:t>
            </a:r>
            <a:r>
              <a:rPr lang="en-US" altLang="ko-KR" sz="1200" b="1" dirty="0" smtClean="0">
                <a:latin typeface="+mj-ea"/>
                <a:ea typeface="+mj-ea"/>
              </a:rPr>
              <a:t>: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컴퓨터이름 입력</a:t>
            </a:r>
            <a:r>
              <a:rPr lang="en-US" altLang="ko-KR" sz="1200" b="1" dirty="0" smtClean="0">
                <a:latin typeface="+mj-ea"/>
                <a:ea typeface="+mj-ea"/>
              </a:rPr>
              <a:t>(</a:t>
            </a:r>
            <a:r>
              <a:rPr lang="ko-KR" altLang="en-US" sz="1200" b="1" dirty="0" err="1" smtClean="0">
                <a:latin typeface="+mj-ea"/>
                <a:ea typeface="+mj-ea"/>
              </a:rPr>
              <a:t>내컴퓨터에서</a:t>
            </a:r>
            <a:r>
              <a:rPr lang="ko-KR" altLang="en-US" sz="1200" b="1" dirty="0" smtClean="0">
                <a:latin typeface="+mj-ea"/>
                <a:ea typeface="+mj-ea"/>
              </a:rPr>
              <a:t> 마우스 오른쪽 버튼 클릭</a:t>
            </a:r>
            <a:r>
              <a:rPr lang="en-US" altLang="ko-KR" sz="1200" b="1" dirty="0" smtClean="0">
                <a:latin typeface="+mj-ea"/>
                <a:ea typeface="+mj-ea"/>
              </a:rPr>
              <a:t>&gt;&gt;</a:t>
            </a:r>
            <a:r>
              <a:rPr lang="ko-KR" altLang="en-US" sz="1200" b="1" dirty="0" smtClean="0">
                <a:latin typeface="+mj-ea"/>
                <a:ea typeface="+mj-ea"/>
              </a:rPr>
              <a:t>속성에서 컴퓨터이름 확인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8306" y="2222252"/>
            <a:ext cx="298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+mj-ea"/>
                <a:ea typeface="+mj-ea"/>
              </a:rPr>
              <a:t>호스트주소</a:t>
            </a:r>
            <a:r>
              <a:rPr lang="en-US" altLang="ko-KR" sz="1200" b="1" dirty="0">
                <a:latin typeface="+mj-ea"/>
                <a:ea typeface="+mj-ea"/>
              </a:rPr>
              <a:t> </a:t>
            </a:r>
            <a:r>
              <a:rPr lang="en-US" altLang="ko-KR" sz="1200" b="1" dirty="0" smtClean="0">
                <a:latin typeface="+mj-ea"/>
                <a:ea typeface="+mj-ea"/>
              </a:rPr>
              <a:t>: 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PC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+mj-ea"/>
                <a:ea typeface="+mj-ea"/>
              </a:rPr>
              <a:t>아이피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 입력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0936" y="4808100"/>
            <a:ext cx="298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latin typeface="+mj-ea"/>
                <a:ea typeface="+mj-ea"/>
              </a:rPr>
              <a:t>공유명</a:t>
            </a:r>
            <a:r>
              <a:rPr lang="ko-KR" altLang="en-US" sz="1200" b="1" dirty="0" smtClean="0">
                <a:latin typeface="+mj-ea"/>
                <a:ea typeface="+mj-ea"/>
              </a:rPr>
              <a:t> </a:t>
            </a:r>
            <a:r>
              <a:rPr lang="en-US" altLang="ko-KR" sz="1200" b="1" dirty="0" smtClean="0">
                <a:latin typeface="+mj-ea"/>
                <a:ea typeface="+mj-ea"/>
              </a:rPr>
              <a:t>: </a:t>
            </a:r>
            <a:r>
              <a:rPr lang="ko-KR" altLang="en-US" sz="1200" b="1" dirty="0" smtClean="0">
                <a:latin typeface="+mj-ea"/>
                <a:ea typeface="+mj-ea"/>
              </a:rPr>
              <a:t>스캔문서저장 할 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폴더이름입력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460" y="5309840"/>
            <a:ext cx="3243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*PC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에 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ID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와 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Password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가 있으면 입력해야 함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060" y="1017371"/>
            <a:ext cx="3214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j-ea"/>
                <a:ea typeface="+mj-ea"/>
              </a:rPr>
              <a:t> </a:t>
            </a:r>
            <a:r>
              <a:rPr lang="en-US" altLang="ko-KR" sz="1200" b="1" dirty="0" smtClean="0">
                <a:latin typeface="+mj-ea"/>
                <a:ea typeface="+mj-ea"/>
              </a:rPr>
              <a:t>2-2. </a:t>
            </a:r>
            <a:r>
              <a:rPr lang="ko-KR" altLang="en-US" sz="1200" b="1" dirty="0" smtClean="0">
                <a:latin typeface="+mj-ea"/>
                <a:ea typeface="+mj-ea"/>
              </a:rPr>
              <a:t>주소록 등록하기</a:t>
            </a:r>
            <a:endParaRPr lang="ko-KR" altLang="en-US" sz="12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29409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5" name="갈매기형 수장 4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9960" y="1106271"/>
            <a:ext cx="5976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j-ea"/>
                <a:ea typeface="+mj-ea"/>
              </a:rPr>
              <a:t>3</a:t>
            </a:r>
            <a:r>
              <a:rPr lang="en-US" altLang="ko-KR" sz="1200" b="1" dirty="0" smtClean="0">
                <a:latin typeface="+mj-ea"/>
                <a:ea typeface="+mj-ea"/>
              </a:rPr>
              <a:t>. </a:t>
            </a:r>
            <a:r>
              <a:rPr lang="ko-KR" altLang="en-US" sz="1200" b="1" dirty="0" smtClean="0">
                <a:latin typeface="+mj-ea"/>
                <a:ea typeface="+mj-ea"/>
              </a:rPr>
              <a:t>알</a:t>
            </a:r>
            <a:r>
              <a:rPr lang="en-US" altLang="ko-KR" sz="1200" b="1" dirty="0" smtClean="0">
                <a:latin typeface="+mj-ea"/>
                <a:ea typeface="+mj-ea"/>
              </a:rPr>
              <a:t>FTP</a:t>
            </a:r>
            <a:r>
              <a:rPr lang="ko-KR" altLang="en-US" sz="1200" b="1" dirty="0" smtClean="0">
                <a:latin typeface="+mj-ea"/>
                <a:ea typeface="+mj-ea"/>
              </a:rPr>
              <a:t>다운로드 및 설치하기 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58" y="1592437"/>
            <a:ext cx="8097381" cy="48184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모서리가 둥근 사각형 설명선 7"/>
          <p:cNvSpPr/>
          <p:nvPr/>
        </p:nvSpPr>
        <p:spPr>
          <a:xfrm>
            <a:off x="4558648" y="3734670"/>
            <a:ext cx="1627119" cy="936104"/>
          </a:xfrm>
          <a:prstGeom prst="wedgeRoundRectCallout">
            <a:avLst>
              <a:gd name="adj1" fmla="val -58815"/>
              <a:gd name="adj2" fmla="val 25426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다운로드 후 압축 풀고 알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FTP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실행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409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5" name="갈매기형 수장 4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69" name="_x151393536" descr="EMB0000144414ac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00" y="1556792"/>
            <a:ext cx="8238504" cy="482453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9960" y="1106271"/>
            <a:ext cx="5976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+mj-ea"/>
                <a:ea typeface="+mj-ea"/>
              </a:rPr>
              <a:t>4. </a:t>
            </a:r>
            <a:r>
              <a:rPr lang="ko-KR" altLang="en-US" sz="1200" b="1" dirty="0" smtClean="0">
                <a:latin typeface="+mj-ea"/>
                <a:ea typeface="+mj-ea"/>
              </a:rPr>
              <a:t>알</a:t>
            </a:r>
            <a:r>
              <a:rPr lang="en-US" altLang="ko-KR" sz="1200" b="1" dirty="0" smtClean="0">
                <a:latin typeface="+mj-ea"/>
                <a:ea typeface="+mj-ea"/>
              </a:rPr>
              <a:t>FTP</a:t>
            </a:r>
            <a:r>
              <a:rPr lang="ko-KR" altLang="en-US" sz="1200" b="1" dirty="0" smtClean="0">
                <a:latin typeface="+mj-ea"/>
                <a:ea typeface="+mj-ea"/>
              </a:rPr>
              <a:t>실행하기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76256" y="5949280"/>
            <a:ext cx="1080120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9409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5" name="갈매기형 수장 4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59" y="1692301"/>
            <a:ext cx="8238505" cy="29608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09960" y="1106271"/>
            <a:ext cx="823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j-ea"/>
                <a:ea typeface="+mj-ea"/>
              </a:rPr>
              <a:t>5</a:t>
            </a:r>
            <a:r>
              <a:rPr lang="en-US" altLang="ko-KR" sz="1200" b="1" dirty="0" smtClean="0">
                <a:latin typeface="+mj-ea"/>
                <a:ea typeface="+mj-ea"/>
              </a:rPr>
              <a:t>. </a:t>
            </a:r>
            <a:r>
              <a:rPr lang="ko-KR" altLang="en-US" sz="1200" b="1" dirty="0" smtClean="0">
                <a:latin typeface="+mj-ea"/>
                <a:ea typeface="+mj-ea"/>
              </a:rPr>
              <a:t>알</a:t>
            </a:r>
            <a:r>
              <a:rPr lang="en-US" altLang="ko-KR" sz="1200" b="1" dirty="0" smtClean="0">
                <a:latin typeface="+mj-ea"/>
                <a:ea typeface="+mj-ea"/>
              </a:rPr>
              <a:t>FTP</a:t>
            </a:r>
            <a:r>
              <a:rPr lang="ko-KR" altLang="en-US" sz="1200" b="1" dirty="0" smtClean="0">
                <a:latin typeface="+mj-ea"/>
                <a:ea typeface="+mj-ea"/>
              </a:rPr>
              <a:t>설정하기</a:t>
            </a:r>
            <a:r>
              <a:rPr lang="en-US" altLang="ko-KR" sz="1200" b="1" dirty="0" smtClean="0">
                <a:latin typeface="+mj-ea"/>
                <a:ea typeface="+mj-ea"/>
              </a:rPr>
              <a:t> </a:t>
            </a:r>
          </a:p>
          <a:p>
            <a:r>
              <a:rPr lang="en-US" altLang="ko-KR" sz="1200" b="1" dirty="0">
                <a:latin typeface="+mj-ea"/>
                <a:ea typeface="+mj-ea"/>
              </a:rPr>
              <a:t> </a:t>
            </a:r>
            <a:r>
              <a:rPr lang="en-US" altLang="ko-KR" sz="1200" b="1" dirty="0" smtClean="0">
                <a:latin typeface="+mj-ea"/>
                <a:ea typeface="+mj-ea"/>
              </a:rPr>
              <a:t>  </a:t>
            </a:r>
            <a:r>
              <a:rPr lang="ko-KR" altLang="en-US" sz="1200" b="1" dirty="0" smtClean="0">
                <a:latin typeface="+mj-ea"/>
                <a:ea typeface="+mj-ea"/>
              </a:rPr>
              <a:t>서버실행 </a:t>
            </a:r>
            <a:r>
              <a:rPr lang="en-US" altLang="ko-KR" sz="1200" b="1" dirty="0" smtClean="0">
                <a:latin typeface="+mj-ea"/>
                <a:ea typeface="+mj-ea"/>
              </a:rPr>
              <a:t>&gt;&gt; </a:t>
            </a:r>
            <a:r>
              <a:rPr lang="ko-KR" altLang="en-US" sz="1200" b="1" dirty="0" smtClean="0">
                <a:latin typeface="+mj-ea"/>
                <a:ea typeface="+mj-ea"/>
              </a:rPr>
              <a:t>서버</a:t>
            </a:r>
            <a:r>
              <a:rPr lang="en-US" altLang="ko-KR" sz="1200" b="1" dirty="0" smtClean="0">
                <a:latin typeface="+mj-ea"/>
                <a:ea typeface="+mj-ea"/>
              </a:rPr>
              <a:t>IP</a:t>
            </a:r>
            <a:r>
              <a:rPr lang="ko-KR" altLang="en-US" sz="1200" b="1" dirty="0" smtClean="0">
                <a:latin typeface="+mj-ea"/>
                <a:ea typeface="+mj-ea"/>
              </a:rPr>
              <a:t>주소입력</a:t>
            </a:r>
            <a:r>
              <a:rPr lang="en-US" altLang="ko-KR" sz="1200" b="1" dirty="0" smtClean="0">
                <a:latin typeface="+mj-ea"/>
                <a:ea typeface="+mj-ea"/>
              </a:rPr>
              <a:t>(PC IP)</a:t>
            </a:r>
            <a:r>
              <a:rPr lang="ko-KR" altLang="en-US" sz="1200" b="1" dirty="0" smtClean="0">
                <a:latin typeface="+mj-ea"/>
                <a:ea typeface="+mj-ea"/>
              </a:rPr>
              <a:t> </a:t>
            </a:r>
            <a:r>
              <a:rPr lang="en-US" altLang="ko-KR" sz="1200" b="1" dirty="0" smtClean="0">
                <a:latin typeface="+mj-ea"/>
                <a:ea typeface="+mj-ea"/>
              </a:rPr>
              <a:t>&gt;&gt; </a:t>
            </a:r>
            <a:r>
              <a:rPr lang="ko-KR" altLang="en-US" sz="1200" b="1" dirty="0" smtClean="0">
                <a:latin typeface="+mj-ea"/>
                <a:ea typeface="+mj-ea"/>
              </a:rPr>
              <a:t>계정설정 </a:t>
            </a:r>
            <a:r>
              <a:rPr lang="en-US" altLang="ko-KR" sz="1200" b="1" dirty="0" smtClean="0">
                <a:latin typeface="+mj-ea"/>
                <a:ea typeface="+mj-ea"/>
              </a:rPr>
              <a:t>&gt;&gt; </a:t>
            </a:r>
            <a:r>
              <a:rPr lang="ko-KR" altLang="en-US" sz="1200" b="1" dirty="0" err="1" smtClean="0">
                <a:latin typeface="+mj-ea"/>
                <a:ea typeface="+mj-ea"/>
              </a:rPr>
              <a:t>디렉토리설정</a:t>
            </a:r>
            <a:r>
              <a:rPr lang="en-US" altLang="ko-KR" sz="1200" b="1" dirty="0" smtClean="0">
                <a:latin typeface="+mj-ea"/>
                <a:ea typeface="+mj-ea"/>
              </a:rPr>
              <a:t>(</a:t>
            </a:r>
            <a:r>
              <a:rPr lang="ko-KR" altLang="en-US" sz="1200" b="1" dirty="0" err="1" smtClean="0">
                <a:latin typeface="+mj-ea"/>
                <a:ea typeface="+mj-ea"/>
              </a:rPr>
              <a:t>스캔문서저장할</a:t>
            </a:r>
            <a:r>
              <a:rPr lang="ko-KR" altLang="en-US" sz="1200" b="1" dirty="0" smtClean="0">
                <a:latin typeface="+mj-ea"/>
                <a:ea typeface="+mj-ea"/>
              </a:rPr>
              <a:t> 폴더</a:t>
            </a:r>
            <a:r>
              <a:rPr lang="en-US" altLang="ko-KR" sz="1200" b="1" dirty="0" smtClean="0">
                <a:latin typeface="+mj-ea"/>
                <a:ea typeface="+mj-ea"/>
              </a:rPr>
              <a:t>) &gt;&gt; </a:t>
            </a:r>
            <a:r>
              <a:rPr lang="ko-KR" altLang="en-US" sz="1200" b="1" dirty="0" smtClean="0">
                <a:latin typeface="+mj-ea"/>
                <a:ea typeface="+mj-ea"/>
              </a:rPr>
              <a:t>확인</a:t>
            </a:r>
            <a:r>
              <a:rPr lang="en-US" altLang="ko-KR" sz="1200" b="1" dirty="0" smtClean="0">
                <a:latin typeface="+mj-ea"/>
                <a:ea typeface="+mj-ea"/>
              </a:rPr>
              <a:t> 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283968" y="1861840"/>
            <a:ext cx="50405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063374" y="1939364"/>
            <a:ext cx="252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6768" y="2527052"/>
            <a:ext cx="252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2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7284" y="3141463"/>
            <a:ext cx="252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3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9397" y="2925316"/>
            <a:ext cx="252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4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10578" y="3002963"/>
            <a:ext cx="252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5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00310" y="3755876"/>
            <a:ext cx="252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6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73878" y="3701864"/>
            <a:ext cx="252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7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59" y="5013176"/>
            <a:ext cx="8238505" cy="14401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625246" y="4736177"/>
            <a:ext cx="5976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+mj-ea"/>
                <a:ea typeface="+mj-ea"/>
              </a:rPr>
              <a:t>등록 완료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020272" y="6021288"/>
            <a:ext cx="1440160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9409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5" name="갈매기형 수장 4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2" y="1772816"/>
            <a:ext cx="8240276" cy="453650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09960" y="1106271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j-ea"/>
                <a:ea typeface="+mj-ea"/>
              </a:rPr>
              <a:t>6</a:t>
            </a:r>
            <a:r>
              <a:rPr lang="en-US" altLang="ko-KR" sz="1200" b="1" dirty="0" smtClean="0">
                <a:latin typeface="+mj-ea"/>
                <a:ea typeface="+mj-ea"/>
              </a:rPr>
              <a:t>. </a:t>
            </a:r>
            <a:r>
              <a:rPr lang="ko-KR" altLang="en-US" sz="1200" b="1" dirty="0" smtClean="0">
                <a:latin typeface="+mj-ea"/>
                <a:ea typeface="+mj-ea"/>
              </a:rPr>
              <a:t>알</a:t>
            </a:r>
            <a:r>
              <a:rPr lang="en-US" altLang="ko-KR" sz="1200" b="1" dirty="0" smtClean="0">
                <a:latin typeface="+mj-ea"/>
                <a:ea typeface="+mj-ea"/>
              </a:rPr>
              <a:t>FTP</a:t>
            </a:r>
            <a:r>
              <a:rPr lang="ko-KR" altLang="en-US" sz="1200" b="1" dirty="0" smtClean="0">
                <a:latin typeface="+mj-ea"/>
                <a:ea typeface="+mj-ea"/>
              </a:rPr>
              <a:t>접속하기</a:t>
            </a:r>
            <a:endParaRPr lang="en-US" altLang="ko-KR" sz="1200" b="1" dirty="0" smtClean="0">
              <a:latin typeface="+mj-ea"/>
              <a:ea typeface="+mj-ea"/>
            </a:endParaRPr>
          </a:p>
          <a:p>
            <a:r>
              <a:rPr lang="en-US" altLang="ko-KR" sz="1200" b="1" dirty="0">
                <a:latin typeface="+mj-ea"/>
                <a:ea typeface="+mj-ea"/>
              </a:rPr>
              <a:t> </a:t>
            </a:r>
            <a:r>
              <a:rPr lang="en-US" altLang="ko-KR" sz="1200" b="1" dirty="0" smtClean="0">
                <a:latin typeface="+mj-ea"/>
                <a:ea typeface="+mj-ea"/>
              </a:rPr>
              <a:t>  </a:t>
            </a:r>
            <a:r>
              <a:rPr lang="ko-KR" altLang="en-US" sz="1200" b="1" dirty="0" smtClean="0">
                <a:latin typeface="+mj-ea"/>
                <a:ea typeface="+mj-ea"/>
              </a:rPr>
              <a:t>접속할 사이트를 입력 후 확인 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331640" y="3352800"/>
            <a:ext cx="3600400" cy="2160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971600" y="2060848"/>
            <a:ext cx="720080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 rot="20452722">
            <a:off x="1344340" y="2675012"/>
            <a:ext cx="360040" cy="648072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9409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5" name="갈매기형 수장 4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36" y="1484783"/>
            <a:ext cx="8280920" cy="491343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직사각형 2"/>
          <p:cNvSpPr/>
          <p:nvPr/>
        </p:nvSpPr>
        <p:spPr>
          <a:xfrm>
            <a:off x="4944740" y="5017368"/>
            <a:ext cx="1080120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09960" y="1106271"/>
            <a:ext cx="5976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+mj-ea"/>
                <a:ea typeface="+mj-ea"/>
              </a:rPr>
              <a:t>7. PC</a:t>
            </a:r>
            <a:r>
              <a:rPr lang="ko-KR" altLang="en-US" sz="1200" b="1" dirty="0" smtClean="0">
                <a:latin typeface="+mj-ea"/>
                <a:ea typeface="+mj-ea"/>
              </a:rPr>
              <a:t>에서 </a:t>
            </a:r>
            <a:r>
              <a:rPr lang="en-US" altLang="ko-KR" sz="1200" b="1" dirty="0" smtClean="0">
                <a:latin typeface="+mj-ea"/>
                <a:ea typeface="+mj-ea"/>
              </a:rPr>
              <a:t>FTP</a:t>
            </a:r>
            <a:r>
              <a:rPr lang="ko-KR" altLang="en-US" sz="1200" b="1" dirty="0" smtClean="0">
                <a:latin typeface="+mj-ea"/>
                <a:ea typeface="+mj-ea"/>
              </a:rPr>
              <a:t>스캔 설정완료</a:t>
            </a:r>
            <a:endParaRPr lang="ko-KR" altLang="en-US" sz="12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29409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5" name="갈매기형 수장 4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9960" y="1106271"/>
            <a:ext cx="5976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+mj-ea"/>
                <a:ea typeface="+mj-ea"/>
              </a:rPr>
              <a:t>8. </a:t>
            </a:r>
            <a:r>
              <a:rPr lang="ko-KR" altLang="en-US" sz="1200" b="1" dirty="0" smtClean="0">
                <a:latin typeface="+mj-ea"/>
                <a:ea typeface="+mj-ea"/>
              </a:rPr>
              <a:t>프린터에서 </a:t>
            </a:r>
            <a:r>
              <a:rPr lang="ko-KR" altLang="en-US" sz="1200" b="1" dirty="0" err="1" smtClean="0">
                <a:latin typeface="+mj-ea"/>
                <a:ea typeface="+mj-ea"/>
              </a:rPr>
              <a:t>스캔하기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8" name="그림 7" descr="04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60" y="1484784"/>
            <a:ext cx="3629992" cy="23145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9" name="그림 8" descr="05"/>
          <p:cNvPicPr>
            <a:picLocks noGrp="1" noChangeAspect="1"/>
          </p:cNvPicPr>
          <p:nvPr isPhoto="1"/>
        </p:nvPicPr>
        <p:blipFill>
          <a:blip r:embed="rId5" cstate="print">
            <a:lum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484784"/>
            <a:ext cx="3744416" cy="23145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10" name="그림 9" descr="06"/>
          <p:cNvPicPr>
            <a:picLocks noGrp="1" noChangeAspect="1"/>
          </p:cNvPicPr>
          <p:nvPr isPhoto="1"/>
        </p:nvPicPr>
        <p:blipFill>
          <a:blip r:embed="rId7" cstate="print">
            <a:lum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60" y="4144963"/>
            <a:ext cx="3629992" cy="23145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11" name="그림 10" descr="07"/>
          <p:cNvPicPr>
            <a:picLocks noGrp="1" noChangeAspect="1"/>
          </p:cNvPicPr>
          <p:nvPr isPhoto="1"/>
        </p:nvPicPr>
        <p:blipFill>
          <a:blip r:embed="rId9" cstate="print">
            <a:lum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144963"/>
            <a:ext cx="3744416" cy="23145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2" name="직사각형 1"/>
          <p:cNvSpPr/>
          <p:nvPr/>
        </p:nvSpPr>
        <p:spPr>
          <a:xfrm>
            <a:off x="905868" y="2492896"/>
            <a:ext cx="1387400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5508104" y="2276872"/>
            <a:ext cx="1296144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05868" y="5085184"/>
            <a:ext cx="1387400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4245868" y="2600908"/>
            <a:ext cx="576064" cy="324036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오른쪽 화살표 13"/>
          <p:cNvSpPr/>
          <p:nvPr/>
        </p:nvSpPr>
        <p:spPr>
          <a:xfrm rot="8322494">
            <a:off x="4207767" y="3794809"/>
            <a:ext cx="576064" cy="324036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4245868" y="5193196"/>
            <a:ext cx="576064" cy="324036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9409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88" y="116632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FTP </a:t>
            </a:r>
            <a:r>
              <a:rPr lang="ko-KR" altLang="en-US" sz="1200" b="1" dirty="0" smtClean="0"/>
              <a:t>스캔 설정 방법</a:t>
            </a:r>
            <a:endParaRPr lang="ko-KR" altLang="en-US" sz="1200" b="1" dirty="0"/>
          </a:p>
        </p:txBody>
      </p:sp>
      <p:sp>
        <p:nvSpPr>
          <p:cNvPr id="5" name="갈매기형 수장 4"/>
          <p:cNvSpPr/>
          <p:nvPr/>
        </p:nvSpPr>
        <p:spPr>
          <a:xfrm>
            <a:off x="293936" y="637432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689844" y="640408"/>
            <a:ext cx="432048" cy="288032"/>
          </a:xfrm>
          <a:prstGeom prst="chevron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8" y="1556792"/>
            <a:ext cx="8094488" cy="48245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직사각형 2"/>
          <p:cNvSpPr/>
          <p:nvPr/>
        </p:nvSpPr>
        <p:spPr>
          <a:xfrm>
            <a:off x="4427984" y="2564904"/>
            <a:ext cx="3744416" cy="3600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618556" y="5268863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2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9264" y="3173364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02832" y="260732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3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9960" y="1106271"/>
            <a:ext cx="5976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j-ea"/>
                <a:ea typeface="+mj-ea"/>
              </a:rPr>
              <a:t>9</a:t>
            </a:r>
            <a:r>
              <a:rPr lang="en-US" altLang="ko-KR" sz="1200" b="1" dirty="0" smtClean="0">
                <a:latin typeface="+mj-ea"/>
                <a:ea typeface="+mj-ea"/>
              </a:rPr>
              <a:t>. </a:t>
            </a:r>
            <a:r>
              <a:rPr lang="ko-KR" altLang="en-US" sz="1200" b="1" dirty="0" err="1" smtClean="0">
                <a:latin typeface="+mj-ea"/>
                <a:ea typeface="+mj-ea"/>
              </a:rPr>
              <a:t>스캔완료된</a:t>
            </a:r>
            <a:r>
              <a:rPr lang="ko-KR" altLang="en-US" sz="1200" b="1" dirty="0" smtClean="0">
                <a:latin typeface="+mj-ea"/>
                <a:ea typeface="+mj-ea"/>
              </a:rPr>
              <a:t> 폴더와 스캔파일</a:t>
            </a:r>
            <a:endParaRPr lang="ko-KR" altLang="en-US" sz="12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29409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6500826" y="225029"/>
          <a:ext cx="2375203" cy="656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Image" r:id="rId4" imgW="6298413" imgH="1853315" progId="Photoshop.Image.7">
                  <p:embed/>
                </p:oleObj>
              </mc:Choice>
              <mc:Fallback>
                <p:oleObj name="Image" r:id="rId4" imgW="6298413" imgH="1853315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0826" y="225029"/>
                        <a:ext cx="2375203" cy="6567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49924" y="1658268"/>
            <a:ext cx="5229703" cy="93153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9569" tIns="49785" rIns="99569" bIns="49785" rtlCol="0">
            <a:spAutoFit/>
          </a:bodyPr>
          <a:lstStyle/>
          <a:p>
            <a:r>
              <a:rPr lang="ko-KR" altLang="en-US" sz="5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수고하셨습니다</a:t>
            </a:r>
            <a:r>
              <a:rPr lang="en-US" altLang="ko-KR" sz="5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.</a:t>
            </a:r>
          </a:p>
        </p:txBody>
      </p:sp>
      <p:pic>
        <p:nvPicPr>
          <p:cNvPr id="1068" name="Picture 4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4495"/>
            <a:ext cx="9144000" cy="30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9" name="Picture 4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523" y="6022125"/>
            <a:ext cx="1073941" cy="3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79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</TotalTime>
  <Words>306</Words>
  <Application>Microsoft Office PowerPoint</Application>
  <PresentationFormat>화면 슬라이드 쇼(4:3)</PresentationFormat>
  <Paragraphs>69</Paragraphs>
  <Slides>13</Slides>
  <Notes>13</Notes>
  <HiddenSlides>0</HiddenSlides>
  <MMClips>0</MMClips>
  <ScaleCrop>false</ScaleCrop>
  <HeadingPairs>
    <vt:vector size="6" baseType="variant"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6" baseType="lpstr">
      <vt:lpstr>Office 테마</vt:lpstr>
      <vt:lpstr>1_Office 테마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user009</dc:creator>
  <cp:lastModifiedBy>user005</cp:lastModifiedBy>
  <cp:revision>121</cp:revision>
  <dcterms:created xsi:type="dcterms:W3CDTF">2016-02-18T01:37:17Z</dcterms:created>
  <dcterms:modified xsi:type="dcterms:W3CDTF">2016-04-21T00:41:19Z</dcterms:modified>
</cp:coreProperties>
</file>