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508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92AA-9901-4C49-BD1D-7D1D6FD1217D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DB20C-B613-4979-AE1F-B075445D5B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706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92AA-9901-4C49-BD1D-7D1D6FD1217D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DB20C-B613-4979-AE1F-B075445D5B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4576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92AA-9901-4C49-BD1D-7D1D6FD1217D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DB20C-B613-4979-AE1F-B075445D5B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849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92AA-9901-4C49-BD1D-7D1D6FD1217D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DB20C-B613-4979-AE1F-B075445D5B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4646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92AA-9901-4C49-BD1D-7D1D6FD1217D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DB20C-B613-4979-AE1F-B075445D5B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2389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92AA-9901-4C49-BD1D-7D1D6FD1217D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DB20C-B613-4979-AE1F-B075445D5B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4969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92AA-9901-4C49-BD1D-7D1D6FD1217D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DB20C-B613-4979-AE1F-B075445D5B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113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92AA-9901-4C49-BD1D-7D1D6FD1217D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DB20C-B613-4979-AE1F-B075445D5B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2465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92AA-9901-4C49-BD1D-7D1D6FD1217D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DB20C-B613-4979-AE1F-B075445D5B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8246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92AA-9901-4C49-BD1D-7D1D6FD1217D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DB20C-B613-4979-AE1F-B075445D5B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4109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92AA-9901-4C49-BD1D-7D1D6FD1217D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DB20C-B613-4979-AE1F-B075445D5B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310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892AA-9901-4C49-BD1D-7D1D6FD1217D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DB20C-B613-4979-AE1F-B075445D5B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8038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7.png"/><Relationship Id="rId1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microsoft.com/office/2007/relationships/hdphoto" Target="../media/hdphoto3.wdp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microsoft.com/office/2007/relationships/hdphoto" Target="../media/hdphoto5.wdp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kjhwang@thenopfy.com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remote-services.epson.com/" TargetMode="External"/><Relationship Id="rId15" Type="http://schemas.openxmlformats.org/officeDocument/2006/relationships/image" Target="../media/image8.png"/><Relationship Id="rId10" Type="http://schemas.microsoft.com/office/2007/relationships/hdphoto" Target="../media/hdphoto2.wdp"/><Relationship Id="rId19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5.png"/><Relationship Id="rId14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jpe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88">
            <a:extLst>
              <a:ext uri="{FF2B5EF4-FFF2-40B4-BE49-F238E27FC236}">
                <a16:creationId xmlns="" xmlns:a16="http://schemas.microsoft.com/office/drawing/2014/main" id="{BBEF598E-8B60-4996-8EC1-FF4EFFBAF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796" y="7056542"/>
            <a:ext cx="1780792" cy="97167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4" name="그림 23">
            <a:extLst>
              <a:ext uri="{FF2B5EF4-FFF2-40B4-BE49-F238E27FC236}">
                <a16:creationId xmlns="" xmlns:a16="http://schemas.microsoft.com/office/drawing/2014/main" id="{C470B034-02BA-4CB8-A927-7F770AC10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805" y="805281"/>
            <a:ext cx="1594453" cy="114168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2CC3FB1-80A3-421B-9875-F2C91AFB68F6}"/>
              </a:ext>
            </a:extLst>
          </p:cNvPr>
          <p:cNvSpPr txBox="1"/>
          <p:nvPr/>
        </p:nvSpPr>
        <p:spPr>
          <a:xfrm>
            <a:off x="330328" y="497994"/>
            <a:ext cx="1537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ERS </a:t>
            </a:r>
            <a:r>
              <a:rPr lang="ko-KR" altLang="en-US" sz="1400" dirty="0"/>
              <a:t>사이트 접속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="" xmlns:a16="http://schemas.microsoft.com/office/drawing/2014/main" id="{3244EA14-48E1-48B6-8830-21B669F70FB9}"/>
              </a:ext>
            </a:extLst>
          </p:cNvPr>
          <p:cNvSpPr/>
          <p:nvPr/>
        </p:nvSpPr>
        <p:spPr>
          <a:xfrm>
            <a:off x="111760" y="60960"/>
            <a:ext cx="5719068" cy="309880"/>
          </a:xfrm>
          <a:prstGeom prst="round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6" name="Picture 3" descr="E:\EPSON\회사일반\Tagline_Logo.jpg">
            <a:extLst>
              <a:ext uri="{FF2B5EF4-FFF2-40B4-BE49-F238E27FC236}">
                <a16:creationId xmlns="" xmlns:a16="http://schemas.microsoft.com/office/drawing/2014/main" id="{19180CD4-2F4B-4672-8D6C-410D42F93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28" y="8960"/>
            <a:ext cx="1027172" cy="449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9D7874B-F501-4C88-827B-3C98315213B6}"/>
              </a:ext>
            </a:extLst>
          </p:cNvPr>
          <p:cNvSpPr txBox="1"/>
          <p:nvPr/>
        </p:nvSpPr>
        <p:spPr>
          <a:xfrm>
            <a:off x="154369" y="51851"/>
            <a:ext cx="4610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>
                <a:solidFill>
                  <a:schemeClr val="bg1"/>
                </a:solidFill>
              </a:rPr>
              <a:t>ERS DC </a:t>
            </a:r>
            <a:r>
              <a:rPr lang="en-US" altLang="ko-KR" sz="1600" dirty="0">
                <a:solidFill>
                  <a:schemeClr val="bg1"/>
                </a:solidFill>
              </a:rPr>
              <a:t>Agent </a:t>
            </a:r>
            <a:r>
              <a:rPr lang="ko-KR" altLang="en-US" sz="1600" dirty="0">
                <a:solidFill>
                  <a:schemeClr val="bg1"/>
                </a:solidFill>
              </a:rPr>
              <a:t>간단 설치 가이드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1870C21-92E8-4CB2-BD91-8BB0FE1FD5D5}"/>
              </a:ext>
            </a:extLst>
          </p:cNvPr>
          <p:cNvSpPr txBox="1"/>
          <p:nvPr/>
        </p:nvSpPr>
        <p:spPr>
          <a:xfrm>
            <a:off x="65469" y="442405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000099"/>
                </a:solidFill>
              </a:rPr>
              <a:t>1.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F76EC1DF-A0BC-4EF3-B11F-381045B76F76}"/>
              </a:ext>
            </a:extLst>
          </p:cNvPr>
          <p:cNvSpPr/>
          <p:nvPr/>
        </p:nvSpPr>
        <p:spPr>
          <a:xfrm>
            <a:off x="65469" y="1972730"/>
            <a:ext cx="2506569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000" u="sng" dirty="0">
                <a:hlinkClick r:id="rId5"/>
              </a:rPr>
              <a:t>https://www.remote-services.epson.com/</a:t>
            </a:r>
            <a:r>
              <a:rPr lang="en-US" altLang="ko-KR" sz="1000" u="sng" dirty="0"/>
              <a:t/>
            </a:r>
            <a:br>
              <a:rPr lang="en-US" altLang="ko-KR" sz="1000" u="sng" dirty="0"/>
            </a:br>
            <a:endParaRPr lang="en-US" altLang="ko-KR" sz="1000" u="sng" dirty="0" smtClean="0"/>
          </a:p>
          <a:p>
            <a:endParaRPr lang="en-US" altLang="ko-KR" sz="1000" u="sng" dirty="0"/>
          </a:p>
          <a:p>
            <a:r>
              <a:rPr lang="ko-KR" altLang="en-US" sz="1000" dirty="0" smtClean="0"/>
              <a:t>위 사이트에 접속 후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로그인 진행</a:t>
            </a:r>
            <a:endParaRPr lang="en-US" altLang="ko-KR" sz="1000" dirty="0" smtClean="0"/>
          </a:p>
          <a:p>
            <a:endParaRPr lang="en-US" altLang="ko-KR" sz="1000" dirty="0"/>
          </a:p>
          <a:p>
            <a:r>
              <a:rPr lang="en-US" altLang="ko-KR" sz="1000" dirty="0" smtClean="0"/>
              <a:t>* </a:t>
            </a:r>
            <a:r>
              <a:rPr lang="ko-KR" altLang="en-US" sz="1000" dirty="0" err="1" smtClean="0"/>
              <a:t>이메일주소</a:t>
            </a:r>
            <a:r>
              <a:rPr lang="en-US" altLang="ko-KR" sz="1000" dirty="0"/>
              <a:t>: </a:t>
            </a:r>
            <a:r>
              <a:rPr lang="en-US" altLang="ko-KR" sz="1000" dirty="0" smtClean="0">
                <a:hlinkClick r:id="rId6"/>
              </a:rPr>
              <a:t>kjhwang@thenopfy.com</a:t>
            </a:r>
            <a:endParaRPr lang="en-US" altLang="ko-KR" sz="1000" dirty="0" smtClean="0"/>
          </a:p>
          <a:p>
            <a:r>
              <a:rPr lang="en-US" altLang="ko-KR" sz="1000" dirty="0" smtClean="0"/>
              <a:t>* </a:t>
            </a:r>
            <a:r>
              <a:rPr lang="ko-KR" altLang="en-US" sz="1000" dirty="0" smtClean="0"/>
              <a:t>비밀번호</a:t>
            </a:r>
            <a:r>
              <a:rPr lang="en-US" altLang="ko-KR" sz="1000" dirty="0" smtClean="0"/>
              <a:t>: hana1234</a:t>
            </a:r>
          </a:p>
          <a:p>
            <a:endParaRPr lang="ko-KR" altLang="en-US" sz="10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66B17E4-43D6-43E2-9588-D8A3819AF419}"/>
              </a:ext>
            </a:extLst>
          </p:cNvPr>
          <p:cNvSpPr txBox="1"/>
          <p:nvPr/>
        </p:nvSpPr>
        <p:spPr>
          <a:xfrm>
            <a:off x="330328" y="497504"/>
            <a:ext cx="1537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ERS </a:t>
            </a:r>
            <a:r>
              <a:rPr lang="ko-KR" altLang="en-US" sz="1400" dirty="0"/>
              <a:t>사이트 접속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18EC7FF-A032-4F37-88C4-C7FCEF4334DB}"/>
              </a:ext>
            </a:extLst>
          </p:cNvPr>
          <p:cNvSpPr txBox="1"/>
          <p:nvPr/>
        </p:nvSpPr>
        <p:spPr>
          <a:xfrm>
            <a:off x="5173233" y="145013"/>
            <a:ext cx="679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</a:rPr>
              <a:t>Ver 2.1.0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="" xmlns:a16="http://schemas.microsoft.com/office/drawing/2014/main" id="{717113FD-E72D-4822-B039-70C4230C48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449" y="805281"/>
            <a:ext cx="1735391" cy="113368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8D71DB98-B557-4B0C-84CC-B06DDF07C5FB}"/>
              </a:ext>
            </a:extLst>
          </p:cNvPr>
          <p:cNvSpPr txBox="1"/>
          <p:nvPr/>
        </p:nvSpPr>
        <p:spPr>
          <a:xfrm>
            <a:off x="2732796" y="442405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000099"/>
                </a:solidFill>
              </a:rPr>
              <a:t>2.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65D8EB6-5E5D-4C4D-9669-45B8446BE376}"/>
              </a:ext>
            </a:extLst>
          </p:cNvPr>
          <p:cNvSpPr txBox="1"/>
          <p:nvPr/>
        </p:nvSpPr>
        <p:spPr>
          <a:xfrm>
            <a:off x="2982367" y="497504"/>
            <a:ext cx="1537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고객 관리 클릭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0A4459CD-44D2-4678-B502-FC3A194AC714}"/>
              </a:ext>
            </a:extLst>
          </p:cNvPr>
          <p:cNvSpPr/>
          <p:nvPr/>
        </p:nvSpPr>
        <p:spPr>
          <a:xfrm>
            <a:off x="2941773" y="1492690"/>
            <a:ext cx="645162" cy="436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3184001-D199-4EC0-B28E-7438E2C2730E}"/>
              </a:ext>
            </a:extLst>
          </p:cNvPr>
          <p:cNvSpPr txBox="1"/>
          <p:nvPr/>
        </p:nvSpPr>
        <p:spPr>
          <a:xfrm>
            <a:off x="4850158" y="442405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000099"/>
                </a:solidFill>
              </a:rPr>
              <a:t>3.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8AE5151-91EE-4EC4-B08F-818A73BC7B1E}"/>
              </a:ext>
            </a:extLst>
          </p:cNvPr>
          <p:cNvSpPr txBox="1"/>
          <p:nvPr/>
        </p:nvSpPr>
        <p:spPr>
          <a:xfrm>
            <a:off x="5070679" y="497504"/>
            <a:ext cx="1537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 &gt; 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클릭</a:t>
            </a:r>
            <a:endParaRPr lang="ko-KR" altLang="en-US" sz="1400" dirty="0"/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1B9F407E-33CC-46A9-B022-95E1BDA7341F}"/>
              </a:ext>
            </a:extLst>
          </p:cNvPr>
          <p:cNvSpPr txBox="1"/>
          <p:nvPr/>
        </p:nvSpPr>
        <p:spPr>
          <a:xfrm>
            <a:off x="65469" y="4697227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000099"/>
                </a:solidFill>
              </a:rPr>
              <a:t>5</a:t>
            </a:r>
            <a:r>
              <a:rPr lang="en-US" altLang="ko-KR" sz="2000" dirty="0" smtClean="0">
                <a:solidFill>
                  <a:srgbClr val="000099"/>
                </a:solidFill>
              </a:rPr>
              <a:t>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304E5503-8851-4BA6-9649-EB6919D852E6}"/>
              </a:ext>
            </a:extLst>
          </p:cNvPr>
          <p:cNvSpPr txBox="1"/>
          <p:nvPr/>
        </p:nvSpPr>
        <p:spPr>
          <a:xfrm>
            <a:off x="330328" y="4752326"/>
            <a:ext cx="2113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Windows 64 </a:t>
            </a:r>
            <a:r>
              <a:rPr lang="ko-KR" altLang="en-US" sz="1400" dirty="0"/>
              <a:t>또는 </a:t>
            </a:r>
            <a:r>
              <a:rPr lang="en-US" altLang="ko-KR" sz="1400" dirty="0"/>
              <a:t>32 </a:t>
            </a:r>
            <a:r>
              <a:rPr lang="ko-KR" altLang="en-US" sz="1400" dirty="0"/>
              <a:t>선택</a:t>
            </a:r>
          </a:p>
        </p:txBody>
      </p:sp>
      <p:pic>
        <p:nvPicPr>
          <p:cNvPr id="47" name="그림 46">
            <a:extLst>
              <a:ext uri="{FF2B5EF4-FFF2-40B4-BE49-F238E27FC236}">
                <a16:creationId xmlns="" xmlns:a16="http://schemas.microsoft.com/office/drawing/2014/main" id="{F5B74312-C05F-4855-85E0-C5F67FB90E6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28280"/>
          <a:stretch/>
        </p:blipFill>
        <p:spPr>
          <a:xfrm>
            <a:off x="245808" y="5090690"/>
            <a:ext cx="1816670" cy="1071747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sp>
        <p:nvSpPr>
          <p:cNvPr id="49" name="직사각형 48">
            <a:extLst>
              <a:ext uri="{FF2B5EF4-FFF2-40B4-BE49-F238E27FC236}">
                <a16:creationId xmlns="" xmlns:a16="http://schemas.microsoft.com/office/drawing/2014/main" id="{686F59FD-2F75-472E-9493-4A440EA32D96}"/>
              </a:ext>
            </a:extLst>
          </p:cNvPr>
          <p:cNvSpPr/>
          <p:nvPr/>
        </p:nvSpPr>
        <p:spPr>
          <a:xfrm>
            <a:off x="438310" y="5907601"/>
            <a:ext cx="521810" cy="840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직사각형 50">
            <a:extLst>
              <a:ext uri="{FF2B5EF4-FFF2-40B4-BE49-F238E27FC236}">
                <a16:creationId xmlns="" xmlns:a16="http://schemas.microsoft.com/office/drawing/2014/main" id="{EDE8C4B0-4026-45CA-BF0E-E69EE0C3199A}"/>
              </a:ext>
            </a:extLst>
          </p:cNvPr>
          <p:cNvSpPr/>
          <p:nvPr/>
        </p:nvSpPr>
        <p:spPr>
          <a:xfrm>
            <a:off x="1250394" y="5907601"/>
            <a:ext cx="521810" cy="840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2" name="図 18">
            <a:extLst>
              <a:ext uri="{FF2B5EF4-FFF2-40B4-BE49-F238E27FC236}">
                <a16:creationId xmlns="" xmlns:a16="http://schemas.microsoft.com/office/drawing/2014/main" id="{B698D0D3-A374-47AA-A19A-C724A19211D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r="70512"/>
          <a:stretch/>
        </p:blipFill>
        <p:spPr>
          <a:xfrm>
            <a:off x="2781550" y="5097337"/>
            <a:ext cx="1731062" cy="59226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465C5372-BBD3-4E6A-8778-371D594D68ED}"/>
              </a:ext>
            </a:extLst>
          </p:cNvPr>
          <p:cNvSpPr txBox="1"/>
          <p:nvPr/>
        </p:nvSpPr>
        <p:spPr>
          <a:xfrm>
            <a:off x="2732796" y="4676868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000099"/>
                </a:solidFill>
              </a:rPr>
              <a:t>6</a:t>
            </a:r>
            <a:r>
              <a:rPr lang="en-US" altLang="ko-KR" sz="2000" dirty="0" smtClean="0">
                <a:solidFill>
                  <a:srgbClr val="000099"/>
                </a:solidFill>
              </a:rPr>
              <a:t>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C111CE1F-6256-4C28-85AC-C67E2B56929F}"/>
              </a:ext>
            </a:extLst>
          </p:cNvPr>
          <p:cNvSpPr txBox="1"/>
          <p:nvPr/>
        </p:nvSpPr>
        <p:spPr>
          <a:xfrm>
            <a:off x="2963609" y="4731967"/>
            <a:ext cx="1735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설치</a:t>
            </a:r>
            <a:r>
              <a:rPr lang="en-US" altLang="ko-KR" sz="1400" dirty="0"/>
              <a:t>(</a:t>
            </a:r>
            <a:r>
              <a:rPr lang="en-US" altLang="ko-KR" sz="1400" dirty="0" err="1"/>
              <a:t>msi</a:t>
            </a:r>
            <a:r>
              <a:rPr lang="en-US" altLang="ko-KR" sz="1400" dirty="0"/>
              <a:t>) </a:t>
            </a:r>
            <a:r>
              <a:rPr lang="ko-KR" altLang="en-US" sz="1400" dirty="0"/>
              <a:t>파일 실행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="" xmlns:a16="http://schemas.microsoft.com/office/drawing/2014/main" id="{0100DF96-FCE5-4910-BF93-F79029B71764}"/>
              </a:ext>
            </a:extLst>
          </p:cNvPr>
          <p:cNvSpPr/>
          <p:nvPr/>
        </p:nvSpPr>
        <p:spPr>
          <a:xfrm>
            <a:off x="2684200" y="6215586"/>
            <a:ext cx="2046018" cy="2462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000" dirty="0"/>
              <a:t>먼저 압축을 해제해야 합니다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05307DAC-38A2-49D7-9F3B-065454455162}"/>
              </a:ext>
            </a:extLst>
          </p:cNvPr>
          <p:cNvSpPr txBox="1"/>
          <p:nvPr/>
        </p:nvSpPr>
        <p:spPr>
          <a:xfrm>
            <a:off x="4850158" y="4658544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000099"/>
                </a:solidFill>
              </a:rPr>
              <a:t>7</a:t>
            </a:r>
            <a:r>
              <a:rPr lang="en-US" altLang="ko-KR" sz="2000" dirty="0" smtClean="0">
                <a:solidFill>
                  <a:srgbClr val="000099"/>
                </a:solidFill>
              </a:rPr>
              <a:t>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742B8509-D0B6-4A7C-B629-85AFFFD682A8}"/>
              </a:ext>
            </a:extLst>
          </p:cNvPr>
          <p:cNvSpPr txBox="1"/>
          <p:nvPr/>
        </p:nvSpPr>
        <p:spPr>
          <a:xfrm>
            <a:off x="5070679" y="4713643"/>
            <a:ext cx="1787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프로그램 설치</a:t>
            </a:r>
          </a:p>
        </p:txBody>
      </p:sp>
      <p:pic>
        <p:nvPicPr>
          <p:cNvPr id="60" name="그림 59">
            <a:extLst>
              <a:ext uri="{FF2B5EF4-FFF2-40B4-BE49-F238E27FC236}">
                <a16:creationId xmlns="" xmlns:a16="http://schemas.microsoft.com/office/drawing/2014/main" id="{E4B62526-CF7C-4D0D-825E-5F05C3ECCE4C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463"/>
          <a:stretch/>
        </p:blipFill>
        <p:spPr>
          <a:xfrm>
            <a:off x="4993702" y="5073457"/>
            <a:ext cx="1507628" cy="107174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61" name="직사각형 60">
            <a:extLst>
              <a:ext uri="{FF2B5EF4-FFF2-40B4-BE49-F238E27FC236}">
                <a16:creationId xmlns="" xmlns:a16="http://schemas.microsoft.com/office/drawing/2014/main" id="{1FB98F85-FAF1-45B3-B54E-823BE88FC4D3}"/>
              </a:ext>
            </a:extLst>
          </p:cNvPr>
          <p:cNvSpPr/>
          <p:nvPr/>
        </p:nvSpPr>
        <p:spPr>
          <a:xfrm>
            <a:off x="2684201" y="6215586"/>
            <a:ext cx="2046018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000" dirty="0"/>
              <a:t>반드시 압축을 해제하고 실행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62" name="직사각형 61">
            <a:extLst>
              <a:ext uri="{FF2B5EF4-FFF2-40B4-BE49-F238E27FC236}">
                <a16:creationId xmlns="" xmlns:a16="http://schemas.microsoft.com/office/drawing/2014/main" id="{3AE9068F-E2E0-4187-8121-7D3D18F5FDE0}"/>
              </a:ext>
            </a:extLst>
          </p:cNvPr>
          <p:cNvSpPr/>
          <p:nvPr/>
        </p:nvSpPr>
        <p:spPr>
          <a:xfrm>
            <a:off x="4903731" y="6215586"/>
            <a:ext cx="1757792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000"/>
              <a:t>다음을 계속 클릭하세요</a:t>
            </a:r>
            <a:endParaRPr lang="ko-KR" altLang="en-US" sz="1000" dirty="0"/>
          </a:p>
        </p:txBody>
      </p:sp>
      <p:sp>
        <p:nvSpPr>
          <p:cNvPr id="63" name="직사각형 62">
            <a:extLst>
              <a:ext uri="{FF2B5EF4-FFF2-40B4-BE49-F238E27FC236}">
                <a16:creationId xmlns="" xmlns:a16="http://schemas.microsoft.com/office/drawing/2014/main" id="{49C66324-CDDB-4538-B0B2-D9DFBBA3BF9C}"/>
              </a:ext>
            </a:extLst>
          </p:cNvPr>
          <p:cNvSpPr/>
          <p:nvPr/>
        </p:nvSpPr>
        <p:spPr>
          <a:xfrm>
            <a:off x="2992526" y="5146248"/>
            <a:ext cx="1340713" cy="216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4" name="직사각형 63">
            <a:extLst>
              <a:ext uri="{FF2B5EF4-FFF2-40B4-BE49-F238E27FC236}">
                <a16:creationId xmlns="" xmlns:a16="http://schemas.microsoft.com/office/drawing/2014/main" id="{D5F05C07-EA4D-47BC-B16D-9398A6E1ADE0}"/>
              </a:ext>
            </a:extLst>
          </p:cNvPr>
          <p:cNvSpPr/>
          <p:nvPr/>
        </p:nvSpPr>
        <p:spPr>
          <a:xfrm>
            <a:off x="5943600" y="6036724"/>
            <a:ext cx="239072" cy="694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65" name="그림 64">
            <a:extLst>
              <a:ext uri="{FF2B5EF4-FFF2-40B4-BE49-F238E27FC236}">
                <a16:creationId xmlns="" xmlns:a16="http://schemas.microsoft.com/office/drawing/2014/main" id="{00628119-CABC-4C44-A1FF-6C2127AA8DB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448" y="7097019"/>
            <a:ext cx="1776030" cy="95399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CA176F23-6896-43A0-AF8A-6EB1A8AF5294}"/>
              </a:ext>
            </a:extLst>
          </p:cNvPr>
          <p:cNvSpPr txBox="1"/>
          <p:nvPr/>
        </p:nvSpPr>
        <p:spPr>
          <a:xfrm>
            <a:off x="65469" y="6710971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000099"/>
                </a:solidFill>
              </a:rPr>
              <a:t>8</a:t>
            </a:r>
            <a:r>
              <a:rPr lang="en-US" altLang="ko-KR" sz="2000" dirty="0" smtClean="0">
                <a:solidFill>
                  <a:srgbClr val="000099"/>
                </a:solidFill>
              </a:rPr>
              <a:t>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19C806F-34F9-452F-BAC6-3B6A86188FA4}"/>
              </a:ext>
            </a:extLst>
          </p:cNvPr>
          <p:cNvSpPr txBox="1"/>
          <p:nvPr/>
        </p:nvSpPr>
        <p:spPr>
          <a:xfrm>
            <a:off x="454723" y="6766070"/>
            <a:ext cx="2113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아이콘 우 클릭 </a:t>
            </a:r>
            <a:r>
              <a:rPr lang="en-US" altLang="ko-KR" sz="1400" dirty="0"/>
              <a:t>&gt; </a:t>
            </a:r>
            <a:r>
              <a:rPr lang="ko-KR" altLang="en-US" sz="1400" dirty="0"/>
              <a:t>구성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="" xmlns:a16="http://schemas.microsoft.com/office/drawing/2014/main" id="{1EA82D7A-62A1-47F3-9777-E4C0122F9E94}"/>
              </a:ext>
            </a:extLst>
          </p:cNvPr>
          <p:cNvSpPr/>
          <p:nvPr/>
        </p:nvSpPr>
        <p:spPr>
          <a:xfrm>
            <a:off x="330329" y="7316749"/>
            <a:ext cx="1290192" cy="949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2BDF8AE3-5B86-4327-8929-868280AD09CE}"/>
              </a:ext>
            </a:extLst>
          </p:cNvPr>
          <p:cNvSpPr txBox="1"/>
          <p:nvPr/>
        </p:nvSpPr>
        <p:spPr>
          <a:xfrm>
            <a:off x="2609382" y="6684560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000099"/>
                </a:solidFill>
              </a:rPr>
              <a:t>9</a:t>
            </a:r>
            <a:r>
              <a:rPr lang="en-US" altLang="ko-KR" sz="2000" dirty="0" smtClean="0">
                <a:solidFill>
                  <a:srgbClr val="000099"/>
                </a:solidFill>
              </a:rPr>
              <a:t>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CD1D7D39-539E-447D-A44A-849206710B2C}"/>
              </a:ext>
            </a:extLst>
          </p:cNvPr>
          <p:cNvSpPr txBox="1"/>
          <p:nvPr/>
        </p:nvSpPr>
        <p:spPr>
          <a:xfrm>
            <a:off x="2963609" y="6739659"/>
            <a:ext cx="1735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장치 탭 클릭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8BD38960-C311-4E5E-ACFF-B3255956962E}"/>
              </a:ext>
            </a:extLst>
          </p:cNvPr>
          <p:cNvSpPr txBox="1"/>
          <p:nvPr/>
        </p:nvSpPr>
        <p:spPr>
          <a:xfrm>
            <a:off x="4718872" y="6673800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000099"/>
                </a:solidFill>
              </a:rPr>
              <a:t>10.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07F7D714-DA10-409B-8B4D-890810041019}"/>
              </a:ext>
            </a:extLst>
          </p:cNvPr>
          <p:cNvSpPr txBox="1"/>
          <p:nvPr/>
        </p:nvSpPr>
        <p:spPr>
          <a:xfrm>
            <a:off x="5070679" y="6728899"/>
            <a:ext cx="1787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편집 버튼 클릭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="" xmlns:a16="http://schemas.microsoft.com/office/drawing/2014/main" id="{414A6752-247F-4CF8-A3E0-E994B0F38807}"/>
              </a:ext>
            </a:extLst>
          </p:cNvPr>
          <p:cNvSpPr/>
          <p:nvPr/>
        </p:nvSpPr>
        <p:spPr>
          <a:xfrm>
            <a:off x="3043374" y="7258987"/>
            <a:ext cx="220012" cy="1527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0" name="그림 89">
            <a:extLst>
              <a:ext uri="{FF2B5EF4-FFF2-40B4-BE49-F238E27FC236}">
                <a16:creationId xmlns="" xmlns:a16="http://schemas.microsoft.com/office/drawing/2014/main" id="{0EE3D215-186C-4C01-A63A-2756674D840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77467" y="7016562"/>
            <a:ext cx="1584823" cy="100714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91" name="직사각형 90">
            <a:extLst>
              <a:ext uri="{FF2B5EF4-FFF2-40B4-BE49-F238E27FC236}">
                <a16:creationId xmlns="" xmlns:a16="http://schemas.microsoft.com/office/drawing/2014/main" id="{B4281FCD-46D5-4184-901E-2C0C01570D67}"/>
              </a:ext>
            </a:extLst>
          </p:cNvPr>
          <p:cNvSpPr/>
          <p:nvPr/>
        </p:nvSpPr>
        <p:spPr>
          <a:xfrm>
            <a:off x="6014090" y="7497650"/>
            <a:ext cx="386710" cy="1172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4" name="직사각형 93">
            <a:extLst>
              <a:ext uri="{FF2B5EF4-FFF2-40B4-BE49-F238E27FC236}">
                <a16:creationId xmlns="" xmlns:a16="http://schemas.microsoft.com/office/drawing/2014/main" id="{411A63D8-F521-44AE-A223-F0F583247A42}"/>
              </a:ext>
            </a:extLst>
          </p:cNvPr>
          <p:cNvSpPr/>
          <p:nvPr/>
        </p:nvSpPr>
        <p:spPr>
          <a:xfrm>
            <a:off x="245808" y="8117564"/>
            <a:ext cx="1862392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000" dirty="0"/>
              <a:t>          오렌지 색 아이콘</a:t>
            </a:r>
          </a:p>
        </p:txBody>
      </p:sp>
      <p:pic>
        <p:nvPicPr>
          <p:cNvPr id="95" name="그림 94">
            <a:extLst>
              <a:ext uri="{FF2B5EF4-FFF2-40B4-BE49-F238E27FC236}">
                <a16:creationId xmlns="" xmlns:a16="http://schemas.microsoft.com/office/drawing/2014/main" id="{64D8DF56-EE0E-410C-A409-F0025F155D7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5432" y="8124337"/>
            <a:ext cx="245755" cy="214382"/>
          </a:xfrm>
          <a:prstGeom prst="rect">
            <a:avLst/>
          </a:prstGeom>
        </p:spPr>
      </p:pic>
      <p:sp>
        <p:nvSpPr>
          <p:cNvPr id="2" name="화살표: 오른쪽 1">
            <a:extLst>
              <a:ext uri="{FF2B5EF4-FFF2-40B4-BE49-F238E27FC236}">
                <a16:creationId xmlns="" xmlns:a16="http://schemas.microsoft.com/office/drawing/2014/main" id="{81B0F518-311D-428A-B3C3-42F45AD9F7E1}"/>
              </a:ext>
            </a:extLst>
          </p:cNvPr>
          <p:cNvSpPr/>
          <p:nvPr/>
        </p:nvSpPr>
        <p:spPr>
          <a:xfrm>
            <a:off x="2280920" y="1168400"/>
            <a:ext cx="286955" cy="238760"/>
          </a:xfrm>
          <a:prstGeom prst="rightArrow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화살표: 오른쪽 67">
            <a:extLst>
              <a:ext uri="{FF2B5EF4-FFF2-40B4-BE49-F238E27FC236}">
                <a16:creationId xmlns="" xmlns:a16="http://schemas.microsoft.com/office/drawing/2014/main" id="{6D6CE99C-00DF-4FD9-BBB1-5AC3706E9CF7}"/>
              </a:ext>
            </a:extLst>
          </p:cNvPr>
          <p:cNvSpPr/>
          <p:nvPr/>
        </p:nvSpPr>
        <p:spPr>
          <a:xfrm>
            <a:off x="4563203" y="1168400"/>
            <a:ext cx="286955" cy="238760"/>
          </a:xfrm>
          <a:prstGeom prst="rightArrow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화살표: 오른쪽 73">
            <a:extLst>
              <a:ext uri="{FF2B5EF4-FFF2-40B4-BE49-F238E27FC236}">
                <a16:creationId xmlns="" xmlns:a16="http://schemas.microsoft.com/office/drawing/2014/main" id="{46C0EA0C-F52E-41FC-846F-D45EA7A231AA}"/>
              </a:ext>
            </a:extLst>
          </p:cNvPr>
          <p:cNvSpPr/>
          <p:nvPr/>
        </p:nvSpPr>
        <p:spPr>
          <a:xfrm>
            <a:off x="2280920" y="5250691"/>
            <a:ext cx="286955" cy="238760"/>
          </a:xfrm>
          <a:prstGeom prst="rightArrow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화살표: 오른쪽 74">
            <a:extLst>
              <a:ext uri="{FF2B5EF4-FFF2-40B4-BE49-F238E27FC236}">
                <a16:creationId xmlns="" xmlns:a16="http://schemas.microsoft.com/office/drawing/2014/main" id="{061CED0B-3FF4-4984-AFEF-02972AC465F5}"/>
              </a:ext>
            </a:extLst>
          </p:cNvPr>
          <p:cNvSpPr/>
          <p:nvPr/>
        </p:nvSpPr>
        <p:spPr>
          <a:xfrm>
            <a:off x="4621562" y="5250691"/>
            <a:ext cx="286955" cy="238760"/>
          </a:xfrm>
          <a:prstGeom prst="rightArrow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화살표: 오른쪽 75">
            <a:extLst>
              <a:ext uri="{FF2B5EF4-FFF2-40B4-BE49-F238E27FC236}">
                <a16:creationId xmlns="" xmlns:a16="http://schemas.microsoft.com/office/drawing/2014/main" id="{A6F2DFD8-3A55-4630-95CC-69B7E1B92AF3}"/>
              </a:ext>
            </a:extLst>
          </p:cNvPr>
          <p:cNvSpPr/>
          <p:nvPr/>
        </p:nvSpPr>
        <p:spPr>
          <a:xfrm>
            <a:off x="2280920" y="7258987"/>
            <a:ext cx="286955" cy="238760"/>
          </a:xfrm>
          <a:prstGeom prst="rightArrow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화살표: 오른쪽 78">
            <a:extLst>
              <a:ext uri="{FF2B5EF4-FFF2-40B4-BE49-F238E27FC236}">
                <a16:creationId xmlns="" xmlns:a16="http://schemas.microsoft.com/office/drawing/2014/main" id="{BC68E22F-8517-4587-A51A-E88E9016C2F3}"/>
              </a:ext>
            </a:extLst>
          </p:cNvPr>
          <p:cNvSpPr/>
          <p:nvPr/>
        </p:nvSpPr>
        <p:spPr>
          <a:xfrm>
            <a:off x="4593683" y="7258987"/>
            <a:ext cx="286955" cy="238760"/>
          </a:xfrm>
          <a:prstGeom prst="rightArrow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56446" y="845626"/>
            <a:ext cx="1680108" cy="1206723"/>
          </a:xfrm>
          <a:prstGeom prst="rect">
            <a:avLst/>
          </a:prstGeom>
        </p:spPr>
      </p:pic>
      <p:sp>
        <p:nvSpPr>
          <p:cNvPr id="80" name="직사각형 79">
            <a:extLst>
              <a:ext uri="{FF2B5EF4-FFF2-40B4-BE49-F238E27FC236}">
                <a16:creationId xmlns="" xmlns:a16="http://schemas.microsoft.com/office/drawing/2014/main" id="{306A6E95-FFDF-42E6-8EC5-5E67A8F98D1D}"/>
              </a:ext>
            </a:extLst>
          </p:cNvPr>
          <p:cNvSpPr/>
          <p:nvPr/>
        </p:nvSpPr>
        <p:spPr>
          <a:xfrm>
            <a:off x="4982884" y="1829176"/>
            <a:ext cx="124774" cy="1182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796389" y="2702524"/>
            <a:ext cx="2958533" cy="1686858"/>
          </a:xfrm>
          <a:prstGeom prst="rect">
            <a:avLst/>
          </a:prstGeom>
        </p:spPr>
      </p:pic>
      <p:sp>
        <p:nvSpPr>
          <p:cNvPr id="81" name="직사각형 80">
            <a:extLst>
              <a:ext uri="{FF2B5EF4-FFF2-40B4-BE49-F238E27FC236}">
                <a16:creationId xmlns="" xmlns:a16="http://schemas.microsoft.com/office/drawing/2014/main" id="{306A6E95-FFDF-42E6-8EC5-5E67A8F98D1D}"/>
              </a:ext>
            </a:extLst>
          </p:cNvPr>
          <p:cNvSpPr/>
          <p:nvPr/>
        </p:nvSpPr>
        <p:spPr>
          <a:xfrm>
            <a:off x="3502483" y="4171768"/>
            <a:ext cx="469520" cy="1681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E9E01D51-99CB-43F7-984F-B2D666BA15BA}"/>
              </a:ext>
            </a:extLst>
          </p:cNvPr>
          <p:cNvSpPr txBox="1"/>
          <p:nvPr/>
        </p:nvSpPr>
        <p:spPr>
          <a:xfrm>
            <a:off x="2762808" y="2375638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000099"/>
                </a:solidFill>
              </a:rPr>
              <a:t>4</a:t>
            </a:r>
            <a:r>
              <a:rPr lang="en-US" altLang="ko-KR" sz="2000" dirty="0" smtClean="0">
                <a:solidFill>
                  <a:srgbClr val="000099"/>
                </a:solidFill>
              </a:rPr>
              <a:t>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94A743F6-B5C2-474D-9398-EF43188F278A}"/>
              </a:ext>
            </a:extLst>
          </p:cNvPr>
          <p:cNvSpPr txBox="1"/>
          <p:nvPr/>
        </p:nvSpPr>
        <p:spPr>
          <a:xfrm>
            <a:off x="2983329" y="2430737"/>
            <a:ext cx="1787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에이전트 제공 클릭</a:t>
            </a:r>
          </a:p>
        </p:txBody>
      </p:sp>
    </p:spTree>
    <p:extLst>
      <p:ext uri="{BB962C8B-B14F-4D97-AF65-F5344CB8AC3E}">
        <p14:creationId xmlns:p14="http://schemas.microsoft.com/office/powerpoint/2010/main" val="2685640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9E055EFD-5602-4235-81A4-C3890E574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570" y="805960"/>
            <a:ext cx="1594453" cy="113660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5" name="사각형: 둥근 모서리 4">
            <a:extLst>
              <a:ext uri="{FF2B5EF4-FFF2-40B4-BE49-F238E27FC236}">
                <a16:creationId xmlns="" xmlns:a16="http://schemas.microsoft.com/office/drawing/2014/main" id="{3244EA14-48E1-48B6-8830-21B669F70FB9}"/>
              </a:ext>
            </a:extLst>
          </p:cNvPr>
          <p:cNvSpPr/>
          <p:nvPr/>
        </p:nvSpPr>
        <p:spPr>
          <a:xfrm>
            <a:off x="111760" y="60960"/>
            <a:ext cx="5719068" cy="309880"/>
          </a:xfrm>
          <a:prstGeom prst="round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6" name="Picture 3" descr="E:\EPSON\회사일반\Tagline_Logo.jpg">
            <a:extLst>
              <a:ext uri="{FF2B5EF4-FFF2-40B4-BE49-F238E27FC236}">
                <a16:creationId xmlns="" xmlns:a16="http://schemas.microsoft.com/office/drawing/2014/main" id="{19180CD4-2F4B-4672-8D6C-410D42F93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28" y="8960"/>
            <a:ext cx="1027172" cy="449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9D7874B-F501-4C88-827B-3C98315213B6}"/>
              </a:ext>
            </a:extLst>
          </p:cNvPr>
          <p:cNvSpPr txBox="1"/>
          <p:nvPr/>
        </p:nvSpPr>
        <p:spPr>
          <a:xfrm>
            <a:off x="154369" y="51851"/>
            <a:ext cx="4610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</a:rPr>
              <a:t>ERS DC Agent </a:t>
            </a:r>
            <a:r>
              <a:rPr lang="ko-KR" altLang="en-US" sz="1600" dirty="0">
                <a:solidFill>
                  <a:schemeClr val="bg1"/>
                </a:solidFill>
              </a:rPr>
              <a:t>간단 설치 가이드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1870C21-92E8-4CB2-BD91-8BB0FE1FD5D5}"/>
              </a:ext>
            </a:extLst>
          </p:cNvPr>
          <p:cNvSpPr txBox="1"/>
          <p:nvPr/>
        </p:nvSpPr>
        <p:spPr>
          <a:xfrm>
            <a:off x="65469" y="442405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000099"/>
                </a:solidFill>
              </a:rPr>
              <a:t>11.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F76EC1DF-A0BC-4EF3-B11F-381045B76F76}"/>
              </a:ext>
            </a:extLst>
          </p:cNvPr>
          <p:cNvSpPr/>
          <p:nvPr/>
        </p:nvSpPr>
        <p:spPr>
          <a:xfrm>
            <a:off x="2353702" y="1972730"/>
            <a:ext cx="2216626" cy="5539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000" dirty="0"/>
              <a:t>장치 </a:t>
            </a:r>
            <a:r>
              <a:rPr lang="en-US" altLang="ko-KR" sz="1000" dirty="0"/>
              <a:t>ID</a:t>
            </a:r>
            <a:r>
              <a:rPr lang="ko-KR" altLang="en-US" sz="1000" dirty="0"/>
              <a:t>에 프린터 </a:t>
            </a:r>
            <a:r>
              <a:rPr lang="en-US" altLang="ko-KR" sz="1000" dirty="0"/>
              <a:t>IP</a:t>
            </a:r>
            <a:r>
              <a:rPr lang="ko-KR" altLang="en-US" sz="1000" dirty="0"/>
              <a:t>를 입력 합니다</a:t>
            </a:r>
            <a:r>
              <a:rPr lang="en-US" altLang="ko-KR" sz="1000" dirty="0"/>
              <a:t>.</a:t>
            </a:r>
            <a:br>
              <a:rPr lang="en-US" altLang="ko-KR" sz="1000" dirty="0"/>
            </a:br>
            <a:r>
              <a:rPr lang="ko-KR" altLang="en-US" sz="1000" dirty="0"/>
              <a:t>프린터가 </a:t>
            </a:r>
            <a:r>
              <a:rPr lang="en-US" altLang="ko-KR" sz="1000" dirty="0"/>
              <a:t>USB</a:t>
            </a:r>
            <a:r>
              <a:rPr lang="ko-KR" altLang="en-US" sz="1000" dirty="0"/>
              <a:t>로 연결되어 있는 경우</a:t>
            </a:r>
            <a:r>
              <a:rPr lang="en-US" altLang="ko-KR" sz="1000" dirty="0"/>
              <a:t/>
            </a:r>
            <a:br>
              <a:rPr lang="en-US" altLang="ko-KR" sz="1000" dirty="0"/>
            </a:br>
            <a:r>
              <a:rPr lang="ko-KR" altLang="en-US" sz="1000" dirty="0"/>
              <a:t>별도 가이드를 참조하십시오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66B17E4-43D6-43E2-9588-D8A3819AF419}"/>
              </a:ext>
            </a:extLst>
          </p:cNvPr>
          <p:cNvSpPr txBox="1"/>
          <p:nvPr/>
        </p:nvSpPr>
        <p:spPr>
          <a:xfrm>
            <a:off x="480188" y="497504"/>
            <a:ext cx="1537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수동 버튼 클릭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18EC7FF-A032-4F37-88C4-C7FCEF4334DB}"/>
              </a:ext>
            </a:extLst>
          </p:cNvPr>
          <p:cNvSpPr txBox="1"/>
          <p:nvPr/>
        </p:nvSpPr>
        <p:spPr>
          <a:xfrm>
            <a:off x="5173233" y="145013"/>
            <a:ext cx="679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</a:rPr>
              <a:t>Ver 2.1.0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8D71DB98-B557-4B0C-84CC-B06DDF07C5FB}"/>
              </a:ext>
            </a:extLst>
          </p:cNvPr>
          <p:cNvSpPr txBox="1"/>
          <p:nvPr/>
        </p:nvSpPr>
        <p:spPr>
          <a:xfrm>
            <a:off x="2588941" y="442405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000099"/>
                </a:solidFill>
              </a:rPr>
              <a:t>12.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65D8EB6-5E5D-4C4D-9669-45B8446BE376}"/>
              </a:ext>
            </a:extLst>
          </p:cNvPr>
          <p:cNvSpPr txBox="1"/>
          <p:nvPr/>
        </p:nvSpPr>
        <p:spPr>
          <a:xfrm>
            <a:off x="2982367" y="497504"/>
            <a:ext cx="1537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프린터 </a:t>
            </a:r>
            <a:r>
              <a:rPr lang="en-US" altLang="ko-KR" sz="1400" dirty="0"/>
              <a:t>IP </a:t>
            </a:r>
            <a:r>
              <a:rPr lang="ko-KR" altLang="en-US" sz="1400" dirty="0"/>
              <a:t>입력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0A4459CD-44D2-4678-B502-FC3A194AC714}"/>
              </a:ext>
            </a:extLst>
          </p:cNvPr>
          <p:cNvSpPr/>
          <p:nvPr/>
        </p:nvSpPr>
        <p:spPr>
          <a:xfrm>
            <a:off x="5755878" y="1841125"/>
            <a:ext cx="307085" cy="1002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3184001-D199-4EC0-B28E-7438E2C2730E}"/>
              </a:ext>
            </a:extLst>
          </p:cNvPr>
          <p:cNvSpPr txBox="1"/>
          <p:nvPr/>
        </p:nvSpPr>
        <p:spPr>
          <a:xfrm>
            <a:off x="4726225" y="442405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000099"/>
                </a:solidFill>
              </a:rPr>
              <a:t>13.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8AE5151-91EE-4EC4-B08F-818A73BC7B1E}"/>
              </a:ext>
            </a:extLst>
          </p:cNvPr>
          <p:cNvSpPr txBox="1"/>
          <p:nvPr/>
        </p:nvSpPr>
        <p:spPr>
          <a:xfrm>
            <a:off x="5070679" y="497504"/>
            <a:ext cx="1537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저장 버튼 클릭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="" xmlns:a16="http://schemas.microsoft.com/office/drawing/2014/main" id="{7CCC196A-05FB-4587-81FB-562F3A98A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99" y="842515"/>
            <a:ext cx="1900775" cy="108705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75" name="직사각형 74">
            <a:extLst>
              <a:ext uri="{FF2B5EF4-FFF2-40B4-BE49-F238E27FC236}">
                <a16:creationId xmlns="" xmlns:a16="http://schemas.microsoft.com/office/drawing/2014/main" id="{0BC8CA0D-BC18-4281-8E47-C496B76682BF}"/>
              </a:ext>
            </a:extLst>
          </p:cNvPr>
          <p:cNvSpPr/>
          <p:nvPr/>
        </p:nvSpPr>
        <p:spPr>
          <a:xfrm>
            <a:off x="3114804" y="1311889"/>
            <a:ext cx="1079453" cy="1308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6" name="직사각형 75">
            <a:extLst>
              <a:ext uri="{FF2B5EF4-FFF2-40B4-BE49-F238E27FC236}">
                <a16:creationId xmlns="" xmlns:a16="http://schemas.microsoft.com/office/drawing/2014/main" id="{ACFF87D7-4026-4D09-B96E-93711E1B4558}"/>
              </a:ext>
            </a:extLst>
          </p:cNvPr>
          <p:cNvSpPr/>
          <p:nvPr/>
        </p:nvSpPr>
        <p:spPr>
          <a:xfrm>
            <a:off x="2897660" y="1706880"/>
            <a:ext cx="401820" cy="86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80" name="그림 79">
            <a:extLst>
              <a:ext uri="{FF2B5EF4-FFF2-40B4-BE49-F238E27FC236}">
                <a16:creationId xmlns="" xmlns:a16="http://schemas.microsoft.com/office/drawing/2014/main" id="{5A1ADF00-22F3-4A22-8666-BCE9933D8C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241" r="-1"/>
          <a:stretch/>
        </p:blipFill>
        <p:spPr>
          <a:xfrm>
            <a:off x="398085" y="846698"/>
            <a:ext cx="1554312" cy="108287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82" name="직사각형 81">
            <a:extLst>
              <a:ext uri="{FF2B5EF4-FFF2-40B4-BE49-F238E27FC236}">
                <a16:creationId xmlns="" xmlns:a16="http://schemas.microsoft.com/office/drawing/2014/main" id="{DBEB8ADD-9A4E-4AAF-A938-A5D33CD96D84}"/>
              </a:ext>
            </a:extLst>
          </p:cNvPr>
          <p:cNvSpPr/>
          <p:nvPr/>
        </p:nvSpPr>
        <p:spPr>
          <a:xfrm>
            <a:off x="1232554" y="1045454"/>
            <a:ext cx="626726" cy="1331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3F07C594-40D5-4C27-8387-06FEADA5CFE6}"/>
              </a:ext>
            </a:extLst>
          </p:cNvPr>
          <p:cNvSpPr txBox="1"/>
          <p:nvPr/>
        </p:nvSpPr>
        <p:spPr>
          <a:xfrm>
            <a:off x="65469" y="2616645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000099"/>
                </a:solidFill>
              </a:rPr>
              <a:t>14.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8EA8D077-D5C9-4FEA-8E28-7509349733AA}"/>
              </a:ext>
            </a:extLst>
          </p:cNvPr>
          <p:cNvSpPr txBox="1"/>
          <p:nvPr/>
        </p:nvSpPr>
        <p:spPr>
          <a:xfrm>
            <a:off x="480188" y="2671744"/>
            <a:ext cx="1537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구성 창 닫기</a:t>
            </a:r>
          </a:p>
        </p:txBody>
      </p:sp>
      <p:pic>
        <p:nvPicPr>
          <p:cNvPr id="85" name="그림 84">
            <a:extLst>
              <a:ext uri="{FF2B5EF4-FFF2-40B4-BE49-F238E27FC236}">
                <a16:creationId xmlns="" xmlns:a16="http://schemas.microsoft.com/office/drawing/2014/main" id="{8F7E9AB2-1422-48F6-9FBC-5B986B8FD3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241" r="-1"/>
          <a:stretch/>
        </p:blipFill>
        <p:spPr>
          <a:xfrm>
            <a:off x="414216" y="3018997"/>
            <a:ext cx="1554312" cy="108287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86" name="직사각형 85">
            <a:extLst>
              <a:ext uri="{FF2B5EF4-FFF2-40B4-BE49-F238E27FC236}">
                <a16:creationId xmlns="" xmlns:a16="http://schemas.microsoft.com/office/drawing/2014/main" id="{F4AB57C6-E0AB-4EAE-8F6F-0E38FD714C53}"/>
              </a:ext>
            </a:extLst>
          </p:cNvPr>
          <p:cNvSpPr/>
          <p:nvPr/>
        </p:nvSpPr>
        <p:spPr>
          <a:xfrm>
            <a:off x="1765954" y="3016755"/>
            <a:ext cx="186443" cy="1328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="" xmlns:a16="http://schemas.microsoft.com/office/drawing/2014/main" id="{4CFF8660-AEF4-480D-8F82-C5E04E2219D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0459"/>
          <a:stretch/>
        </p:blipFill>
        <p:spPr>
          <a:xfrm>
            <a:off x="2386005" y="3013984"/>
            <a:ext cx="2102761" cy="1095069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FDB4F0E5-0994-4449-905F-ABBDF51BF646}"/>
              </a:ext>
            </a:extLst>
          </p:cNvPr>
          <p:cNvSpPr txBox="1"/>
          <p:nvPr/>
        </p:nvSpPr>
        <p:spPr>
          <a:xfrm>
            <a:off x="2588941" y="2597813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000099"/>
                </a:solidFill>
              </a:rPr>
              <a:t>15.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="" xmlns:a16="http://schemas.microsoft.com/office/drawing/2014/main" id="{55C9AA95-B8CE-49C8-9893-ACB5BBB414F2}"/>
              </a:ext>
            </a:extLst>
          </p:cNvPr>
          <p:cNvSpPr txBox="1"/>
          <p:nvPr/>
        </p:nvSpPr>
        <p:spPr>
          <a:xfrm>
            <a:off x="2982367" y="2652912"/>
            <a:ext cx="1537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자동 시작</a:t>
            </a:r>
          </a:p>
        </p:txBody>
      </p:sp>
      <p:sp>
        <p:nvSpPr>
          <p:cNvPr id="91" name="직사각형 90">
            <a:extLst>
              <a:ext uri="{FF2B5EF4-FFF2-40B4-BE49-F238E27FC236}">
                <a16:creationId xmlns="" xmlns:a16="http://schemas.microsoft.com/office/drawing/2014/main" id="{CBC84A4B-4A46-4A37-B414-5201B0A9733D}"/>
              </a:ext>
            </a:extLst>
          </p:cNvPr>
          <p:cNvSpPr/>
          <p:nvPr/>
        </p:nvSpPr>
        <p:spPr>
          <a:xfrm>
            <a:off x="2353702" y="4154156"/>
            <a:ext cx="2216626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000" dirty="0"/>
              <a:t>DC Agent</a:t>
            </a:r>
            <a:r>
              <a:rPr lang="ko-KR" altLang="en-US" sz="1000" dirty="0"/>
              <a:t>가 자동 시작되지 않으면 아이콘 우 클릭 </a:t>
            </a:r>
            <a:r>
              <a:rPr lang="en-US" altLang="ko-KR" sz="1000" dirty="0"/>
              <a:t>&gt; </a:t>
            </a:r>
            <a:r>
              <a:rPr lang="ko-KR" altLang="en-US" sz="1000" dirty="0"/>
              <a:t>서비스 시작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B5FA10BC-A039-41B7-8891-866779CBF555}"/>
              </a:ext>
            </a:extLst>
          </p:cNvPr>
          <p:cNvSpPr txBox="1"/>
          <p:nvPr/>
        </p:nvSpPr>
        <p:spPr>
          <a:xfrm>
            <a:off x="4691165" y="2597813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000099"/>
                </a:solidFill>
              </a:rPr>
              <a:t>16.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="" xmlns:a16="http://schemas.microsoft.com/office/drawing/2014/main" id="{E706B9A2-DF24-4ABD-8D42-248877EFA1A2}"/>
              </a:ext>
            </a:extLst>
          </p:cNvPr>
          <p:cNvSpPr txBox="1"/>
          <p:nvPr/>
        </p:nvSpPr>
        <p:spPr>
          <a:xfrm>
            <a:off x="5084590" y="2652912"/>
            <a:ext cx="177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/>
              <a:t>지금 장치 정보 획득</a:t>
            </a:r>
            <a:endParaRPr lang="ko-KR" altLang="en-US" sz="1400" dirty="0"/>
          </a:p>
        </p:txBody>
      </p:sp>
      <p:pic>
        <p:nvPicPr>
          <p:cNvPr id="95" name="그림 94">
            <a:extLst>
              <a:ext uri="{FF2B5EF4-FFF2-40B4-BE49-F238E27FC236}">
                <a16:creationId xmlns="" xmlns:a16="http://schemas.microsoft.com/office/drawing/2014/main" id="{D745CBF6-41FB-409B-9113-41235C3889D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170" r="6812"/>
          <a:stretch/>
        </p:blipFill>
        <p:spPr>
          <a:xfrm>
            <a:off x="4862570" y="2997924"/>
            <a:ext cx="1639830" cy="1103946"/>
          </a:xfrm>
          <a:prstGeom prst="rect">
            <a:avLst/>
          </a:prstGeom>
        </p:spPr>
      </p:pic>
      <p:sp>
        <p:nvSpPr>
          <p:cNvPr id="96" name="직사각형 95">
            <a:extLst>
              <a:ext uri="{FF2B5EF4-FFF2-40B4-BE49-F238E27FC236}">
                <a16:creationId xmlns="" xmlns:a16="http://schemas.microsoft.com/office/drawing/2014/main" id="{56FCA7ED-A682-4A92-AF80-9CC3F92ECFE8}"/>
              </a:ext>
            </a:extLst>
          </p:cNvPr>
          <p:cNvSpPr/>
          <p:nvPr/>
        </p:nvSpPr>
        <p:spPr>
          <a:xfrm>
            <a:off x="4994888" y="3592599"/>
            <a:ext cx="1195075" cy="1040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7" name="직사각형 96">
            <a:extLst>
              <a:ext uri="{FF2B5EF4-FFF2-40B4-BE49-F238E27FC236}">
                <a16:creationId xmlns="" xmlns:a16="http://schemas.microsoft.com/office/drawing/2014/main" id="{68B79899-3E7C-443D-A355-9C243FCA1F58}"/>
              </a:ext>
            </a:extLst>
          </p:cNvPr>
          <p:cNvSpPr/>
          <p:nvPr/>
        </p:nvSpPr>
        <p:spPr>
          <a:xfrm>
            <a:off x="4771187" y="4154156"/>
            <a:ext cx="2024595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000"/>
              <a:t>아이콘에서 우 클릭하세요</a:t>
            </a:r>
            <a:endParaRPr lang="ko-KR" altLang="en-US" sz="1000" dirty="0"/>
          </a:p>
        </p:txBody>
      </p:sp>
      <p:sp>
        <p:nvSpPr>
          <p:cNvPr id="98" name="TextBox 97">
            <a:extLst>
              <a:ext uri="{FF2B5EF4-FFF2-40B4-BE49-F238E27FC236}">
                <a16:creationId xmlns="" xmlns:a16="http://schemas.microsoft.com/office/drawing/2014/main" id="{15ED16BC-0CC3-4E21-8595-FB543673B4E8}"/>
              </a:ext>
            </a:extLst>
          </p:cNvPr>
          <p:cNvSpPr txBox="1"/>
          <p:nvPr/>
        </p:nvSpPr>
        <p:spPr>
          <a:xfrm>
            <a:off x="65469" y="4735786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000099"/>
                </a:solidFill>
              </a:rPr>
              <a:t>17.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2A1B34F6-56EA-4B1E-BE9B-C837DDA57803}"/>
              </a:ext>
            </a:extLst>
          </p:cNvPr>
          <p:cNvSpPr txBox="1"/>
          <p:nvPr/>
        </p:nvSpPr>
        <p:spPr>
          <a:xfrm>
            <a:off x="480188" y="4790885"/>
            <a:ext cx="1537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계속 버튼 클릭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="" xmlns:a16="http://schemas.microsoft.com/office/drawing/2014/main" id="{E762189F-C7A2-400D-8204-DFBDF0B1164F}"/>
              </a:ext>
            </a:extLst>
          </p:cNvPr>
          <p:cNvSpPr txBox="1"/>
          <p:nvPr/>
        </p:nvSpPr>
        <p:spPr>
          <a:xfrm>
            <a:off x="2588941" y="4699704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000099"/>
                </a:solidFill>
              </a:rPr>
              <a:t>18.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3ECCAA8D-903B-477D-B7B7-C688BAE33476}"/>
              </a:ext>
            </a:extLst>
          </p:cNvPr>
          <p:cNvSpPr txBox="1"/>
          <p:nvPr/>
        </p:nvSpPr>
        <p:spPr>
          <a:xfrm>
            <a:off x="2982367" y="4754803"/>
            <a:ext cx="1537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확인 클릭</a:t>
            </a:r>
          </a:p>
        </p:txBody>
      </p:sp>
      <p:sp>
        <p:nvSpPr>
          <p:cNvPr id="103" name="직사각형 102">
            <a:extLst>
              <a:ext uri="{FF2B5EF4-FFF2-40B4-BE49-F238E27FC236}">
                <a16:creationId xmlns="" xmlns:a16="http://schemas.microsoft.com/office/drawing/2014/main" id="{0024263C-1853-4BBD-98A6-56FD5DFA2BC7}"/>
              </a:ext>
            </a:extLst>
          </p:cNvPr>
          <p:cNvSpPr/>
          <p:nvPr/>
        </p:nvSpPr>
        <p:spPr>
          <a:xfrm>
            <a:off x="4773719" y="6348716"/>
            <a:ext cx="1772153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000" dirty="0"/>
              <a:t>ERS </a:t>
            </a:r>
            <a:r>
              <a:rPr lang="ko-KR" altLang="en-US" sz="1000" dirty="0"/>
              <a:t>웹페이지에 다시 접속</a:t>
            </a:r>
          </a:p>
        </p:txBody>
      </p:sp>
      <p:pic>
        <p:nvPicPr>
          <p:cNvPr id="104" name="그림 103">
            <a:extLst>
              <a:ext uri="{FF2B5EF4-FFF2-40B4-BE49-F238E27FC236}">
                <a16:creationId xmlns="" xmlns:a16="http://schemas.microsoft.com/office/drawing/2014/main" id="{107941FC-58ED-48C3-957C-BC8D5BAF3A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9331" y="5134804"/>
            <a:ext cx="1594453" cy="114168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05" name="TextBox 104">
            <a:extLst>
              <a:ext uri="{FF2B5EF4-FFF2-40B4-BE49-F238E27FC236}">
                <a16:creationId xmlns="" xmlns:a16="http://schemas.microsoft.com/office/drawing/2014/main" id="{5AB5104F-426B-4329-9BAD-DBC802753301}"/>
              </a:ext>
            </a:extLst>
          </p:cNvPr>
          <p:cNvSpPr txBox="1"/>
          <p:nvPr/>
        </p:nvSpPr>
        <p:spPr>
          <a:xfrm>
            <a:off x="4696245" y="4699704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000099"/>
                </a:solidFill>
              </a:rPr>
              <a:t>19.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4BC5F408-DFC5-4302-A6A7-0280EB69F9CB}"/>
              </a:ext>
            </a:extLst>
          </p:cNvPr>
          <p:cNvSpPr txBox="1"/>
          <p:nvPr/>
        </p:nvSpPr>
        <p:spPr>
          <a:xfrm>
            <a:off x="5089671" y="4754803"/>
            <a:ext cx="1537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장치 관리 클릭</a:t>
            </a:r>
          </a:p>
        </p:txBody>
      </p:sp>
      <p:pic>
        <p:nvPicPr>
          <p:cNvPr id="107" name="그림 106">
            <a:extLst>
              <a:ext uri="{FF2B5EF4-FFF2-40B4-BE49-F238E27FC236}">
                <a16:creationId xmlns="" xmlns:a16="http://schemas.microsoft.com/office/drawing/2014/main" id="{FEAF969F-CBF7-4676-9BA5-984E575DC6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85" y="5170887"/>
            <a:ext cx="1587406" cy="101655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09" name="그림 108">
            <a:extLst>
              <a:ext uri="{FF2B5EF4-FFF2-40B4-BE49-F238E27FC236}">
                <a16:creationId xmlns="" xmlns:a16="http://schemas.microsoft.com/office/drawing/2014/main" id="{9553B9D0-5E69-4C92-9CF7-2FE42D7301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6780" y="5154913"/>
            <a:ext cx="1904439" cy="1032527"/>
          </a:xfrm>
          <a:prstGeom prst="rect">
            <a:avLst/>
          </a:prstGeom>
        </p:spPr>
      </p:pic>
      <p:pic>
        <p:nvPicPr>
          <p:cNvPr id="110" name="그림 109">
            <a:extLst>
              <a:ext uri="{FF2B5EF4-FFF2-40B4-BE49-F238E27FC236}">
                <a16:creationId xmlns="" xmlns:a16="http://schemas.microsoft.com/office/drawing/2014/main" id="{587E22BC-6F21-489D-BAFF-BA76F35F66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7852" y="7211138"/>
            <a:ext cx="3433150" cy="124194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12" name="직사각형 111">
            <a:extLst>
              <a:ext uri="{FF2B5EF4-FFF2-40B4-BE49-F238E27FC236}">
                <a16:creationId xmlns="" xmlns:a16="http://schemas.microsoft.com/office/drawing/2014/main" id="{2FD12DEF-5741-4EC3-999E-4BA8ECDB40DF}"/>
              </a:ext>
            </a:extLst>
          </p:cNvPr>
          <p:cNvSpPr/>
          <p:nvPr/>
        </p:nvSpPr>
        <p:spPr>
          <a:xfrm>
            <a:off x="290257" y="4163171"/>
            <a:ext cx="180223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000" dirty="0"/>
              <a:t>저장 메시지가 표시되면</a:t>
            </a:r>
            <a:r>
              <a:rPr lang="en-US" altLang="ko-KR" sz="1000" dirty="0"/>
              <a:t/>
            </a:r>
            <a:br>
              <a:rPr lang="en-US" altLang="ko-KR" sz="1000" dirty="0"/>
            </a:br>
            <a:r>
              <a:rPr lang="ko-KR" altLang="en-US" sz="1000" dirty="0"/>
              <a:t>예를 선택</a:t>
            </a:r>
          </a:p>
        </p:txBody>
      </p:sp>
      <p:sp>
        <p:nvSpPr>
          <p:cNvPr id="113" name="직사각형 112">
            <a:extLst>
              <a:ext uri="{FF2B5EF4-FFF2-40B4-BE49-F238E27FC236}">
                <a16:creationId xmlns="" xmlns:a16="http://schemas.microsoft.com/office/drawing/2014/main" id="{179728AB-DAAF-4FEB-A5CB-092137925DA0}"/>
              </a:ext>
            </a:extLst>
          </p:cNvPr>
          <p:cNvSpPr/>
          <p:nvPr/>
        </p:nvSpPr>
        <p:spPr>
          <a:xfrm>
            <a:off x="1541677" y="6098828"/>
            <a:ext cx="180444" cy="886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4" name="직사각형 113">
            <a:extLst>
              <a:ext uri="{FF2B5EF4-FFF2-40B4-BE49-F238E27FC236}">
                <a16:creationId xmlns="" xmlns:a16="http://schemas.microsoft.com/office/drawing/2014/main" id="{F0E10753-0CD9-4A2A-BBC8-340405502B4A}"/>
              </a:ext>
            </a:extLst>
          </p:cNvPr>
          <p:cNvSpPr/>
          <p:nvPr/>
        </p:nvSpPr>
        <p:spPr>
          <a:xfrm>
            <a:off x="3751002" y="5934678"/>
            <a:ext cx="495878" cy="1641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5" name="직사각형 114">
            <a:extLst>
              <a:ext uri="{FF2B5EF4-FFF2-40B4-BE49-F238E27FC236}">
                <a16:creationId xmlns="" xmlns:a16="http://schemas.microsoft.com/office/drawing/2014/main" id="{2E3E9E39-B0C3-4B74-88C7-9B73A47AC818}"/>
              </a:ext>
            </a:extLst>
          </p:cNvPr>
          <p:cNvSpPr/>
          <p:nvPr/>
        </p:nvSpPr>
        <p:spPr>
          <a:xfrm>
            <a:off x="4994888" y="5372165"/>
            <a:ext cx="643912" cy="4314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6" name="TextBox 115">
            <a:extLst>
              <a:ext uri="{FF2B5EF4-FFF2-40B4-BE49-F238E27FC236}">
                <a16:creationId xmlns="" xmlns:a16="http://schemas.microsoft.com/office/drawing/2014/main" id="{9EE5EB94-B013-44E9-8092-B27C0A73CD36}"/>
              </a:ext>
            </a:extLst>
          </p:cNvPr>
          <p:cNvSpPr txBox="1"/>
          <p:nvPr/>
        </p:nvSpPr>
        <p:spPr>
          <a:xfrm>
            <a:off x="65469" y="6752505"/>
            <a:ext cx="4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000099"/>
                </a:solidFill>
              </a:rPr>
              <a:t>20. </a:t>
            </a:r>
            <a:endParaRPr lang="ko-KR" altLang="en-US" sz="2000" dirty="0">
              <a:solidFill>
                <a:srgbClr val="000099"/>
              </a:solidFill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="" xmlns:a16="http://schemas.microsoft.com/office/drawing/2014/main" id="{73F06052-2A14-4A27-8796-BE41EFBD1401}"/>
              </a:ext>
            </a:extLst>
          </p:cNvPr>
          <p:cNvSpPr txBox="1"/>
          <p:nvPr/>
        </p:nvSpPr>
        <p:spPr>
          <a:xfrm>
            <a:off x="480188" y="6807604"/>
            <a:ext cx="6127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본인이 등록한 장치가 </a:t>
            </a:r>
            <a:r>
              <a:rPr lang="ko-KR" altLang="en-US" sz="1400" dirty="0" smtClean="0"/>
              <a:t>제일 위에 표시되면 </a:t>
            </a:r>
            <a:r>
              <a:rPr lang="ko-KR" altLang="en-US" sz="1400" dirty="0"/>
              <a:t>정상적으로 완료된 것입니다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118" name="TextBox 117">
            <a:extLst>
              <a:ext uri="{FF2B5EF4-FFF2-40B4-BE49-F238E27FC236}">
                <a16:creationId xmlns="" xmlns:a16="http://schemas.microsoft.com/office/drawing/2014/main" id="{4AEAF3B8-C7B3-494F-83F0-4820C759868E}"/>
              </a:ext>
            </a:extLst>
          </p:cNvPr>
          <p:cNvSpPr txBox="1"/>
          <p:nvPr/>
        </p:nvSpPr>
        <p:spPr>
          <a:xfrm>
            <a:off x="3299480" y="8718372"/>
            <a:ext cx="637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- </a:t>
            </a:r>
            <a:r>
              <a:rPr lang="ko-KR" altLang="en-US" sz="1400" dirty="0"/>
              <a:t>끝 </a:t>
            </a:r>
            <a:r>
              <a:rPr lang="en-US" altLang="ko-KR" sz="1400" dirty="0"/>
              <a:t>-</a:t>
            </a:r>
            <a:endParaRPr lang="ko-KR" altLang="en-US" sz="1400" dirty="0"/>
          </a:p>
        </p:txBody>
      </p:sp>
      <p:sp>
        <p:nvSpPr>
          <p:cNvPr id="51" name="화살표: 오른쪽 50">
            <a:extLst>
              <a:ext uri="{FF2B5EF4-FFF2-40B4-BE49-F238E27FC236}">
                <a16:creationId xmlns="" xmlns:a16="http://schemas.microsoft.com/office/drawing/2014/main" id="{5BC6E26E-CC02-4798-977F-7D6B242A13BC}"/>
              </a:ext>
            </a:extLst>
          </p:cNvPr>
          <p:cNvSpPr/>
          <p:nvPr/>
        </p:nvSpPr>
        <p:spPr>
          <a:xfrm>
            <a:off x="2066747" y="1133323"/>
            <a:ext cx="286955" cy="238760"/>
          </a:xfrm>
          <a:prstGeom prst="rightArrow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화살표: 오른쪽 51">
            <a:extLst>
              <a:ext uri="{FF2B5EF4-FFF2-40B4-BE49-F238E27FC236}">
                <a16:creationId xmlns="" xmlns:a16="http://schemas.microsoft.com/office/drawing/2014/main" id="{6A751A3E-CF69-482E-B4AC-F5F070682B4C}"/>
              </a:ext>
            </a:extLst>
          </p:cNvPr>
          <p:cNvSpPr/>
          <p:nvPr/>
        </p:nvSpPr>
        <p:spPr>
          <a:xfrm>
            <a:off x="4507442" y="1133323"/>
            <a:ext cx="286955" cy="238760"/>
          </a:xfrm>
          <a:prstGeom prst="rightArrow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화살표: 오른쪽 52">
            <a:extLst>
              <a:ext uri="{FF2B5EF4-FFF2-40B4-BE49-F238E27FC236}">
                <a16:creationId xmlns="" xmlns:a16="http://schemas.microsoft.com/office/drawing/2014/main" id="{F273FC73-000F-4D0D-9312-811CF104375F}"/>
              </a:ext>
            </a:extLst>
          </p:cNvPr>
          <p:cNvSpPr/>
          <p:nvPr/>
        </p:nvSpPr>
        <p:spPr>
          <a:xfrm>
            <a:off x="2031822" y="3376229"/>
            <a:ext cx="286955" cy="238760"/>
          </a:xfrm>
          <a:prstGeom prst="rightArrow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화살표: 오른쪽 53">
            <a:extLst>
              <a:ext uri="{FF2B5EF4-FFF2-40B4-BE49-F238E27FC236}">
                <a16:creationId xmlns="" xmlns:a16="http://schemas.microsoft.com/office/drawing/2014/main" id="{015C69A8-3C1A-4C2A-B18C-5E1ED28710ED}"/>
              </a:ext>
            </a:extLst>
          </p:cNvPr>
          <p:cNvSpPr/>
          <p:nvPr/>
        </p:nvSpPr>
        <p:spPr>
          <a:xfrm>
            <a:off x="4524159" y="3376229"/>
            <a:ext cx="286955" cy="238760"/>
          </a:xfrm>
          <a:prstGeom prst="rightArrow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화살표: 오른쪽 54">
            <a:extLst>
              <a:ext uri="{FF2B5EF4-FFF2-40B4-BE49-F238E27FC236}">
                <a16:creationId xmlns="" xmlns:a16="http://schemas.microsoft.com/office/drawing/2014/main" id="{7951F49D-B97A-47AA-AB14-CC7E3B564FAA}"/>
              </a:ext>
            </a:extLst>
          </p:cNvPr>
          <p:cNvSpPr/>
          <p:nvPr/>
        </p:nvSpPr>
        <p:spPr>
          <a:xfrm>
            <a:off x="2076069" y="5468528"/>
            <a:ext cx="286955" cy="238760"/>
          </a:xfrm>
          <a:prstGeom prst="rightArrow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화살표: 오른쪽 55">
            <a:extLst>
              <a:ext uri="{FF2B5EF4-FFF2-40B4-BE49-F238E27FC236}">
                <a16:creationId xmlns="" xmlns:a16="http://schemas.microsoft.com/office/drawing/2014/main" id="{F1520F49-1A13-403A-982B-F339A0D74735}"/>
              </a:ext>
            </a:extLst>
          </p:cNvPr>
          <p:cNvSpPr/>
          <p:nvPr/>
        </p:nvSpPr>
        <p:spPr>
          <a:xfrm>
            <a:off x="4471797" y="5468528"/>
            <a:ext cx="286955" cy="238760"/>
          </a:xfrm>
          <a:prstGeom prst="rightArrow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7929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</TotalTime>
  <Words>186</Words>
  <Application>Microsoft Office PowerPoint</Application>
  <PresentationFormat>화면 슬라이드 쇼(4:3)</PresentationFormat>
  <Paragraphs>61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Noh Gui-Jung</dc:creator>
  <cp:lastModifiedBy>Windows 사용자</cp:lastModifiedBy>
  <cp:revision>87</cp:revision>
  <dcterms:created xsi:type="dcterms:W3CDTF">2019-12-06T08:30:04Z</dcterms:created>
  <dcterms:modified xsi:type="dcterms:W3CDTF">2021-03-15T00:06:12Z</dcterms:modified>
</cp:coreProperties>
</file>