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0" r:id="rId4"/>
    <p:sldId id="261" r:id="rId5"/>
    <p:sldId id="262" r:id="rId6"/>
    <p:sldId id="257" r:id="rId7"/>
    <p:sldId id="259" r:id="rId8"/>
    <p:sldId id="258" r:id="rId9"/>
    <p:sldId id="737" r:id="rId10"/>
    <p:sldId id="793" r:id="rId11"/>
    <p:sldId id="794" r:id="rId12"/>
    <p:sldId id="795" r:id="rId13"/>
    <p:sldId id="797" r:id="rId14"/>
    <p:sldId id="79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9" d="100"/>
          <a:sy n="79" d="100"/>
        </p:scale>
        <p:origin x="72" y="22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CAD51E8-6D94-4F8C-B7E6-BBC5CE0247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094C71E9-29E6-4EED-8B15-D55651F21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AD677A5-CBE7-4570-879E-1449378E3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D6F8E-4088-4158-8A5A-AA67FBDF84ED}" type="datetimeFigureOut">
              <a:rPr lang="en-US" smtClean="0"/>
              <a:t>9/8/2020</a:t>
            </a:fld>
            <a:endParaRPr 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1DAB06E-18B8-432C-BB5D-251DF2442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BEE0144-E3E8-4119-B925-DCA36D231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DDA63-CBB7-4137-ABCE-20CF5A9DF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895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94A51CA-4ED5-43BA-B65D-31B9BD2AD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A14F5D2-59FE-4A72-BD05-F4A3650F52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8CB186E-98CB-43AA-97F4-740461727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D6F8E-4088-4158-8A5A-AA67FBDF84ED}" type="datetimeFigureOut">
              <a:rPr lang="en-US" smtClean="0"/>
              <a:t>9/8/2020</a:t>
            </a:fld>
            <a:endParaRPr 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CFA590B-32BE-4EAB-BA89-45859E086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B711366-BF5D-4391-A4B4-D39DDC6AD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DDA63-CBB7-4137-ABCE-20CF5A9DF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21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B57D361-2B1D-4FC2-AC87-D2C60C598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586F7BA-E42F-40F1-86DF-772DF94065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70BD90E-4A8D-477A-8D06-87660AEEA7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D6F8E-4088-4158-8A5A-AA67FBDF84ED}" type="datetimeFigureOut">
              <a:rPr lang="en-US" smtClean="0"/>
              <a:t>9/8/2020</a:t>
            </a:fld>
            <a:endParaRPr 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7B2E180-90BB-420D-A694-91EACAD9F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CDA5C95-9BDA-4FF5-A3CA-10F38BFD4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DDA63-CBB7-4137-ABCE-20CF5A9DF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253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75205D9-EF79-4A2B-BB8A-0E400CCAE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8FEA66B-F056-4BDD-86AD-A8151F006F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711B1547-1B4A-4717-94C2-89B5F0276B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E043644-565D-441F-882B-323F43FA1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D6F8E-4088-4158-8A5A-AA67FBDF84ED}" type="datetimeFigureOut">
              <a:rPr lang="en-US" smtClean="0"/>
              <a:t>9/8/2020</a:t>
            </a:fld>
            <a:endParaRPr 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C7418F3-70A1-45D1-8996-A7F8F1349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4FD1699-B77A-4395-901D-56EA7493B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DDA63-CBB7-4137-ABCE-20CF5A9DF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513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C834CCD-B496-4168-9DD9-558367ADA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F44BA53-8DCC-415F-8622-5E999134A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156A8AE-BE28-44CE-8312-538A263A1D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B3D22A5B-DDF8-496B-8680-C715EDE97D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9C125CA3-0D44-4546-9FD0-2382E6139D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B66F54E1-1AA6-4AF9-BA3D-AE0028575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D6F8E-4088-4158-8A5A-AA67FBDF84ED}" type="datetimeFigureOut">
              <a:rPr lang="en-US" smtClean="0"/>
              <a:t>9/8/2020</a:t>
            </a:fld>
            <a:endParaRPr 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26634308-C0BA-4D35-B2E7-5E7F0DA06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CF872E79-787F-4F0F-8C7E-7E131D69D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DDA63-CBB7-4137-ABCE-20CF5A9DF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128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7671BD4-669A-46D5-9CA8-83D81C366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D1E2846C-D848-4A31-B5AA-16AD6EF414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D6F8E-4088-4158-8A5A-AA67FBDF84ED}" type="datetimeFigureOut">
              <a:rPr lang="en-US" smtClean="0"/>
              <a:t>9/8/2020</a:t>
            </a:fld>
            <a:endParaRPr 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576EA25-320A-4582-AD74-0981D6D95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BC6C27A-4F7C-4144-97B7-9D4693D10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DDA63-CBB7-4137-ABCE-20CF5A9DF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151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44898259-4E87-473B-A5F2-6D4880E8B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D6F8E-4088-4158-8A5A-AA67FBDF84ED}" type="datetimeFigureOut">
              <a:rPr lang="en-US" smtClean="0"/>
              <a:t>9/8/2020</a:t>
            </a:fld>
            <a:endParaRPr 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DA2000DC-4089-455B-AF28-F7DCA7947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36EE907-8BD0-4DDB-86AF-8B4ACA5F9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DDA63-CBB7-4137-ABCE-20CF5A9DF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873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20D305E-351C-4E97-82CA-6056D3380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EE90E2F-1837-4359-88E2-84E4A6CE53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63590CB-3A92-4CDA-83E7-205910B4ED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7FBFE8D-21BF-43EF-A0F1-72DBDF896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D6F8E-4088-4158-8A5A-AA67FBDF84ED}" type="datetimeFigureOut">
              <a:rPr lang="en-US" smtClean="0"/>
              <a:t>9/8/2020</a:t>
            </a:fld>
            <a:endParaRPr 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42EC6B3-5BF9-453F-AB44-960FB6FD8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7515C56-56CF-48D0-8ACB-029D7C550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DDA63-CBB7-4137-ABCE-20CF5A9DF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178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0A20C02-6DC1-41A2-BF33-E5028BEEF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CF815D46-2FF3-44A9-96AD-ED29A15C52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8422E96-11AB-49A1-8A46-26E48D43F5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59D0D48-6336-4162-B6C9-552FD4808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D6F8E-4088-4158-8A5A-AA67FBDF84ED}" type="datetimeFigureOut">
              <a:rPr lang="en-US" smtClean="0"/>
              <a:t>9/8/2020</a:t>
            </a:fld>
            <a:endParaRPr 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6BA9DF3-EA95-4B09-AB2F-8585370F1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A1BFF7A-2F3E-4064-B2CC-F594E802A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DDA63-CBB7-4137-ABCE-20CF5A9DF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691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7A01FCF-7116-4628-B124-94E0780F6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85E32CA-FADF-4E72-8120-842C4CDD7A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B7A7B94-DDCD-4AB3-85E5-E35C49817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D6F8E-4088-4158-8A5A-AA67FBDF84ED}" type="datetimeFigureOut">
              <a:rPr lang="en-US" smtClean="0"/>
              <a:t>9/8/2020</a:t>
            </a:fld>
            <a:endParaRPr 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0026007-D749-4E49-A82B-FF6253469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60CA290-0458-41D3-BEBE-16AD1E837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DDA63-CBB7-4137-ABCE-20CF5A9DF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666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687C9A71-3695-4E67-B774-04C6225A6A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85E3F98-5224-409C-B922-A6BCD9A758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A3A859B-6A9D-4BB1-994B-A63278495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D6F8E-4088-4158-8A5A-AA67FBDF84ED}" type="datetimeFigureOut">
              <a:rPr lang="en-US" smtClean="0"/>
              <a:t>9/8/2020</a:t>
            </a:fld>
            <a:endParaRPr 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0935674-9C47-42DA-92AE-A79A828A3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689A5C1-8E8A-4484-AC6F-26609DE75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DDA63-CBB7-4137-ABCE-20CF5A9DF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4057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White 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 bwMode="black">
          <a:xfrm>
            <a:off x="438912" y="316993"/>
            <a:ext cx="9629803" cy="2675604"/>
          </a:xfrm>
          <a:prstGeom prst="rect">
            <a:avLst/>
          </a:prstGeom>
        </p:spPr>
        <p:txBody>
          <a:bodyPr wrap="square" lIns="0" tIns="0" rIns="0" bIns="0" anchor="t" anchorCtr="0">
            <a:noAutofit/>
          </a:bodyPr>
          <a:lstStyle>
            <a:lvl1pPr algn="l">
              <a:lnSpc>
                <a:spcPct val="90000"/>
              </a:lnSpc>
              <a:defRPr sz="5333" b="1" i="0" spc="-133">
                <a:solidFill>
                  <a:schemeClr val="tx1"/>
                </a:solidFill>
                <a:latin typeface="HP Simplified" pitchFamily="34" charset="0"/>
                <a:cs typeface="HP Simplified" pitchFamily="34" charset="0"/>
              </a:defRPr>
            </a:lvl1pPr>
          </a:lstStyle>
          <a:p>
            <a:r>
              <a:rPr lang="en-US" noProof="0" dirty="0"/>
              <a:t>Click to edit </a:t>
            </a:r>
            <a:br>
              <a:rPr lang="en-US" noProof="0" dirty="0"/>
            </a:br>
            <a:r>
              <a:rPr lang="en-US" noProof="0" dirty="0"/>
              <a:t>master </a:t>
            </a:r>
            <a:br>
              <a:rPr lang="en-US" noProof="0" dirty="0"/>
            </a:br>
            <a:r>
              <a:rPr lang="en-US" noProof="0" dirty="0"/>
              <a:t>title style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438913" y="6345071"/>
            <a:ext cx="10683393" cy="3048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pPr>
              <a:defRPr/>
            </a:pPr>
            <a:r>
              <a:rPr lang="en-US" sz="933" dirty="0">
                <a:solidFill>
                  <a:srgbClr val="B9B8BB"/>
                </a:solidFill>
                <a:cs typeface="HP Simplified"/>
              </a:rPr>
              <a:t>© Copyright 2017 EPSOFT</a:t>
            </a:r>
          </a:p>
        </p:txBody>
      </p:sp>
      <p:pic>
        <p:nvPicPr>
          <p:cNvPr id="7" name="Picture 16" descr="Untitled-3 copy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22000" y="6195395"/>
            <a:ext cx="1201739" cy="454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083220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with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 bwMode="black">
          <a:xfrm>
            <a:off x="438912" y="313419"/>
            <a:ext cx="10822941" cy="574516"/>
          </a:xfrm>
        </p:spPr>
        <p:txBody>
          <a:bodyPr wrap="square">
            <a:noAutofit/>
          </a:bodyPr>
          <a:lstStyle>
            <a:lvl1pPr>
              <a:defRPr b="1" i="0">
                <a:solidFill>
                  <a:srgbClr val="000000"/>
                </a:solidFill>
                <a:latin typeface="HP Simplified" pitchFamily="34" charset="0"/>
                <a:cs typeface="HP Simplified" pitchFamily="34" charset="0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438912" y="1584962"/>
            <a:ext cx="10826496" cy="4305300"/>
          </a:xfrm>
        </p:spPr>
        <p:txBody>
          <a:bodyPr wrap="square">
            <a:noAutofit/>
          </a:bodyPr>
          <a:lstStyle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65975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F1EE3220-64B2-4462-8CF7-7B4F92E9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75198E3-1E71-47DE-B257-2348D78385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FEB5617-1504-43A4-B23B-58137B6C4A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ED6F8E-4088-4158-8A5A-AA67FBDF84ED}" type="datetimeFigureOut">
              <a:rPr lang="en-US" smtClean="0"/>
              <a:t>9/8/2020</a:t>
            </a:fld>
            <a:endParaRPr 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02526C6-70AC-4818-A540-75FD2490F4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8EDB868-9B6A-43FE-B8AB-C88FC0DD8C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BDDA63-CBB7-4137-ABCE-20CF5A9DF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453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305268-AAF1-418F-B19F-A38051850C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Smart Printing Kiosk </a:t>
            </a:r>
            <a:r>
              <a:rPr lang="ko-KR" altLang="en-US" dirty="0"/>
              <a:t>프린터드라이버 설치 매뉴얼</a:t>
            </a:r>
            <a:endParaRPr lang="en-US" dirty="0"/>
          </a:p>
        </p:txBody>
      </p:sp>
      <p:sp>
        <p:nvSpPr>
          <p:cNvPr id="3" name="제목 1">
            <a:extLst>
              <a:ext uri="{FF2B5EF4-FFF2-40B4-BE49-F238E27FC236}">
                <a16:creationId xmlns:a16="http://schemas.microsoft.com/office/drawing/2014/main" id="{03B1A255-4AE4-4274-94C6-02246027AD3C}"/>
              </a:ext>
            </a:extLst>
          </p:cNvPr>
          <p:cNvSpPr txBox="1">
            <a:spLocks/>
          </p:cNvSpPr>
          <p:nvPr/>
        </p:nvSpPr>
        <p:spPr>
          <a:xfrm>
            <a:off x="259618" y="4000935"/>
            <a:ext cx="11627581" cy="21536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000" dirty="0">
                <a:solidFill>
                  <a:srgbClr val="FF0000"/>
                </a:solidFill>
              </a:rPr>
              <a:t>설치 순서 지켜 주세요</a:t>
            </a:r>
            <a:r>
              <a:rPr lang="en-US" altLang="ko-KR" sz="2000" dirty="0"/>
              <a:t>.</a:t>
            </a:r>
          </a:p>
          <a:p>
            <a:endParaRPr lang="en-US" altLang="ko-KR" sz="2000" dirty="0"/>
          </a:p>
          <a:p>
            <a:r>
              <a:rPr lang="en-US" altLang="ko-KR" sz="2000" dirty="0"/>
              <a:t>1-1. </a:t>
            </a:r>
            <a:r>
              <a:rPr lang="ko-KR" altLang="en-US" sz="2000" dirty="0"/>
              <a:t>설치 </a:t>
            </a:r>
            <a:r>
              <a:rPr lang="en-US" altLang="ko-KR" sz="2000" dirty="0"/>
              <a:t>([1]20190404_AJ_UPD3_V3.00.14.00.04_AJNETWORKS_V02_Plugin_V1.1.4.0_C.exe)</a:t>
            </a:r>
          </a:p>
          <a:p>
            <a:r>
              <a:rPr lang="en-US" altLang="ko-KR" sz="2000" dirty="0"/>
              <a:t>2-1. </a:t>
            </a:r>
            <a:r>
              <a:rPr lang="ko-KR" altLang="en-US" sz="2000" dirty="0"/>
              <a:t>설치 </a:t>
            </a:r>
            <a:r>
              <a:rPr lang="en-US" altLang="ko-KR" sz="2000" dirty="0"/>
              <a:t>([1]20190404_AJ_UPD3_V3.00.14.00.04_AJNETWORKS_V02_Plugin_V1.1.4.0_M.exe)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39884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3474F74-BD8A-4882-ACD2-955028559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개정 이력</a:t>
            </a: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7EACFF94-211C-41CF-8EB5-5F0D7EA6B4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85493"/>
              </p:ext>
            </p:extLst>
          </p:nvPr>
        </p:nvGraphicFramePr>
        <p:xfrm>
          <a:off x="909440" y="1438540"/>
          <a:ext cx="10291958" cy="3413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9072">
                  <a:extLst>
                    <a:ext uri="{9D8B030D-6E8A-4147-A177-3AD203B41FA5}">
                      <a16:colId xmlns:a16="http://schemas.microsoft.com/office/drawing/2014/main" val="4138762879"/>
                    </a:ext>
                  </a:extLst>
                </a:gridCol>
                <a:gridCol w="2598126">
                  <a:extLst>
                    <a:ext uri="{9D8B030D-6E8A-4147-A177-3AD203B41FA5}">
                      <a16:colId xmlns:a16="http://schemas.microsoft.com/office/drawing/2014/main" val="3722311479"/>
                    </a:ext>
                  </a:extLst>
                </a:gridCol>
                <a:gridCol w="6444760">
                  <a:extLst>
                    <a:ext uri="{9D8B030D-6E8A-4147-A177-3AD203B41FA5}">
                      <a16:colId xmlns:a16="http://schemas.microsoft.com/office/drawing/2014/main" val="2735540174"/>
                    </a:ext>
                  </a:extLst>
                </a:gridCol>
              </a:tblGrid>
              <a:tr h="2790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날짜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개정 내용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상세 설명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0415506"/>
                  </a:ext>
                </a:extLst>
              </a:tr>
              <a:tr h="279031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2019.04.12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V1.0 </a:t>
                      </a:r>
                      <a:r>
                        <a:rPr lang="ko-KR" altLang="en-US" sz="1400" dirty="0"/>
                        <a:t>초기 버전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/>
                        <a:t>배포용 드라이버 버전</a:t>
                      </a:r>
                      <a:endParaRPr lang="en-US" altLang="ko-KR" sz="1400" dirty="0"/>
                    </a:p>
                    <a:p>
                      <a:pPr latinLnBrk="1"/>
                      <a:r>
                        <a:rPr lang="en-US" altLang="ko-KR" sz="1400" dirty="0"/>
                        <a:t>[1]20190404_AJ_UPD3_V3.00.14.00.04_AJNETWORKS_V02_Plugin_V1.1.4.0_C.zip</a:t>
                      </a:r>
                    </a:p>
                    <a:p>
                      <a:pPr latinLnBrk="1"/>
                      <a:r>
                        <a:rPr lang="en-US" altLang="ko-KR" sz="1400" dirty="0"/>
                        <a:t>[2]20190404_AJ_UPD3_V3.00.14.00.04_AJNETWORKS_V02_Plugin_V1.1.4.0_M.zip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733684"/>
                  </a:ext>
                </a:extLst>
              </a:tr>
              <a:tr h="279031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2020.09.06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V1.1 </a:t>
                      </a:r>
                      <a:r>
                        <a:rPr lang="ko-KR" altLang="en-US" sz="1400" dirty="0"/>
                        <a:t>드라이버</a:t>
                      </a:r>
                      <a:r>
                        <a:rPr lang="en-US" altLang="ko-KR" sz="1400" dirty="0"/>
                        <a:t> </a:t>
                      </a:r>
                      <a:r>
                        <a:rPr lang="ko-KR" altLang="en-US" sz="1400" dirty="0"/>
                        <a:t>삭제 방법</a:t>
                      </a:r>
                      <a:endParaRPr lang="en-US" altLang="ko-KR" sz="1400" dirty="0"/>
                    </a:p>
                    <a:p>
                      <a:pPr latinLnBrk="1"/>
                      <a:r>
                        <a:rPr lang="en-US" altLang="ko-KR" sz="1400" dirty="0"/>
                        <a:t>Q/A 1 </a:t>
                      </a:r>
                      <a:r>
                        <a:rPr lang="ko-KR" altLang="en-US" sz="1400" dirty="0"/>
                        <a:t>추가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/>
                        <a:t>컬러</a:t>
                      </a:r>
                      <a:r>
                        <a:rPr lang="en-US" altLang="ko-KR" sz="1400" dirty="0"/>
                        <a:t>/</a:t>
                      </a:r>
                      <a:r>
                        <a:rPr lang="ko-KR" altLang="en-US" sz="1400" dirty="0"/>
                        <a:t>흑백 드라이버 설치 순서 오류나 다른 드라이버 설치 문제로 개선이 안되는 경우</a:t>
                      </a:r>
                      <a:r>
                        <a:rPr lang="en-US" altLang="ko-KR" sz="1400" dirty="0"/>
                        <a:t>, </a:t>
                      </a:r>
                      <a:r>
                        <a:rPr lang="ko-KR" altLang="en-US" sz="1400" dirty="0"/>
                        <a:t>기존 드라이버 삭제 방법 추가</a:t>
                      </a:r>
                      <a:endParaRPr lang="en-US" altLang="ko-KR" sz="1400" dirty="0"/>
                    </a:p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994507"/>
                  </a:ext>
                </a:extLst>
              </a:tr>
              <a:tr h="279031"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V1.1 </a:t>
                      </a:r>
                      <a:r>
                        <a:rPr lang="ko-KR" altLang="en-US" sz="1400" dirty="0"/>
                        <a:t>출력물 삭제 되는 경우 처리</a:t>
                      </a:r>
                      <a:endParaRPr lang="en-US" altLang="ko-KR" sz="1400" dirty="0"/>
                    </a:p>
                    <a:p>
                      <a:pPr latinLnBrk="1"/>
                      <a:r>
                        <a:rPr lang="en-US" altLang="ko-KR" sz="1400" dirty="0"/>
                        <a:t>Q/A 2 </a:t>
                      </a:r>
                      <a:r>
                        <a:rPr lang="ko-KR" altLang="en-US" sz="1400" dirty="0"/>
                        <a:t>추가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/>
                        <a:t>최신 버전을 설치 하였으나</a:t>
                      </a:r>
                      <a:r>
                        <a:rPr lang="en-US" altLang="ko-KR" sz="1400" dirty="0"/>
                        <a:t>, </a:t>
                      </a:r>
                      <a:r>
                        <a:rPr lang="ko-KR" altLang="en-US" sz="1400" dirty="0"/>
                        <a:t>복합기에서 출력물이 삭제되는 증상 </a:t>
                      </a:r>
                      <a:r>
                        <a:rPr lang="en-US" altLang="ko-KR" sz="1400" dirty="0"/>
                        <a:t>: </a:t>
                      </a:r>
                      <a:r>
                        <a:rPr lang="ko-KR" altLang="en-US" sz="1400" dirty="0"/>
                        <a:t>상단 상태바에 잠깐 나오고 출력 실패로 나올 때 해결 방법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4308915"/>
                  </a:ext>
                </a:extLst>
              </a:tr>
              <a:tr h="279031"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885779"/>
                  </a:ext>
                </a:extLst>
              </a:tr>
              <a:tr h="279031"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7953400"/>
                  </a:ext>
                </a:extLst>
              </a:tr>
              <a:tr h="279031"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4983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268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8C4954A-1D07-4BD0-A485-30CBD92B2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619" y="233431"/>
            <a:ext cx="10515600" cy="874591"/>
          </a:xfrm>
        </p:spPr>
        <p:txBody>
          <a:bodyPr>
            <a:normAutofit/>
          </a:bodyPr>
          <a:lstStyle/>
          <a:p>
            <a:r>
              <a:rPr lang="en-US" altLang="ko-KR" sz="2000" dirty="0"/>
              <a:t>1-1. </a:t>
            </a:r>
            <a:r>
              <a:rPr lang="ko-KR" altLang="en-US" sz="2000" dirty="0"/>
              <a:t>설치 </a:t>
            </a:r>
            <a:r>
              <a:rPr lang="en-US" altLang="ko-KR" sz="2000" dirty="0"/>
              <a:t>([1]20190404_AJ_UPD3_V3.00.14.00.04_AJNETWORKS_V02_Plugin_V1.1.4.0_C.exe)</a:t>
            </a:r>
            <a:endParaRPr lang="en-US" sz="2000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5BB07FBE-DAE8-4AF9-909A-E7E2F8AB0A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19" y="1368176"/>
            <a:ext cx="3312319" cy="1396224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86FCD8D7-7A89-495F-BC55-0931C94458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5240" y="1368323"/>
            <a:ext cx="3472636" cy="2440353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FFB14013-BDD7-4D1B-9346-C16070C5D0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0891" y="1368323"/>
            <a:ext cx="3472636" cy="2440354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269B8B8B-C566-4442-94DE-592B964324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619" y="3978812"/>
            <a:ext cx="3472636" cy="2440353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AEECE366-DDA1-47C3-A620-DB9A14B573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35240" y="3978813"/>
            <a:ext cx="3472636" cy="2440353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9478C2B4-7A4E-4EBE-82EC-A554057C37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70890" y="3978812"/>
            <a:ext cx="3472637" cy="2440354"/>
          </a:xfrm>
          <a:prstGeom prst="rect">
            <a:avLst/>
          </a:prstGeom>
        </p:spPr>
      </p:pic>
      <p:sp>
        <p:nvSpPr>
          <p:cNvPr id="22" name="화살표: 오른쪽 21">
            <a:extLst>
              <a:ext uri="{FF2B5EF4-FFF2-40B4-BE49-F238E27FC236}">
                <a16:creationId xmlns:a16="http://schemas.microsoft.com/office/drawing/2014/main" id="{97F8DDCF-8FED-459D-A01A-C0CC9B9DBCA8}"/>
              </a:ext>
            </a:extLst>
          </p:cNvPr>
          <p:cNvSpPr/>
          <p:nvPr/>
        </p:nvSpPr>
        <p:spPr>
          <a:xfrm>
            <a:off x="3732255" y="1955800"/>
            <a:ext cx="402698" cy="13255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화살표: 오른쪽 22">
            <a:extLst>
              <a:ext uri="{FF2B5EF4-FFF2-40B4-BE49-F238E27FC236}">
                <a16:creationId xmlns:a16="http://schemas.microsoft.com/office/drawing/2014/main" id="{89685F7F-16A9-4606-833B-A10A2D6BDDBA}"/>
              </a:ext>
            </a:extLst>
          </p:cNvPr>
          <p:cNvSpPr/>
          <p:nvPr/>
        </p:nvSpPr>
        <p:spPr>
          <a:xfrm>
            <a:off x="3782398" y="4536206"/>
            <a:ext cx="402698" cy="13255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화살표: 오른쪽 23">
            <a:extLst>
              <a:ext uri="{FF2B5EF4-FFF2-40B4-BE49-F238E27FC236}">
                <a16:creationId xmlns:a16="http://schemas.microsoft.com/office/drawing/2014/main" id="{24174200-216D-467E-9DC8-38F46AE1A33C}"/>
              </a:ext>
            </a:extLst>
          </p:cNvPr>
          <p:cNvSpPr/>
          <p:nvPr/>
        </p:nvSpPr>
        <p:spPr>
          <a:xfrm>
            <a:off x="7808163" y="4536205"/>
            <a:ext cx="402698" cy="13255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화살표: 오른쪽 24">
            <a:extLst>
              <a:ext uri="{FF2B5EF4-FFF2-40B4-BE49-F238E27FC236}">
                <a16:creationId xmlns:a16="http://schemas.microsoft.com/office/drawing/2014/main" id="{DAB04F0C-AF70-401E-B219-BEF22A6BC393}"/>
              </a:ext>
            </a:extLst>
          </p:cNvPr>
          <p:cNvSpPr/>
          <p:nvPr/>
        </p:nvSpPr>
        <p:spPr>
          <a:xfrm>
            <a:off x="7808163" y="1955800"/>
            <a:ext cx="402698" cy="13255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FA6F1810-4FDC-4289-B541-527053F6A4C6}"/>
              </a:ext>
            </a:extLst>
          </p:cNvPr>
          <p:cNvSpPr/>
          <p:nvPr/>
        </p:nvSpPr>
        <p:spPr>
          <a:xfrm>
            <a:off x="8906933" y="3281363"/>
            <a:ext cx="2336800" cy="31697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말풍선: 모서리가 둥근 사각형 26">
            <a:extLst>
              <a:ext uri="{FF2B5EF4-FFF2-40B4-BE49-F238E27FC236}">
                <a16:creationId xmlns:a16="http://schemas.microsoft.com/office/drawing/2014/main" id="{8FF6F174-D12D-40AE-813A-0F1986B8BC7D}"/>
              </a:ext>
            </a:extLst>
          </p:cNvPr>
          <p:cNvSpPr/>
          <p:nvPr/>
        </p:nvSpPr>
        <p:spPr>
          <a:xfrm>
            <a:off x="10075333" y="2567754"/>
            <a:ext cx="1540934" cy="612648"/>
          </a:xfrm>
          <a:prstGeom prst="wedgeRoundRectCallou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반드시 선택</a:t>
            </a:r>
            <a:r>
              <a:rPr lang="en-US" altLang="ko-KR" sz="1400" dirty="0"/>
              <a:t>. </a:t>
            </a:r>
            <a:r>
              <a:rPr lang="ko-KR" altLang="en-US" sz="1400" dirty="0"/>
              <a:t>매우 중요합니다</a:t>
            </a:r>
            <a:r>
              <a:rPr lang="en-US" altLang="ko-KR" sz="1400" dirty="0"/>
              <a:t>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4344133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EDADC180-BBD5-4883-8CF0-135243F79B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952" y="1499885"/>
            <a:ext cx="3218451" cy="1572829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0D510F82-53AB-43CF-B88C-8E7C848048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0980" y="1496137"/>
            <a:ext cx="2558663" cy="2517394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60350730-B460-4BD0-9E24-201ADC2423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3727" y="1496137"/>
            <a:ext cx="2658636" cy="2000829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3BC4F858-93A9-44FB-A029-1ED5918DF1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482" y="4470292"/>
            <a:ext cx="2147668" cy="1616286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E724EBD0-3D86-4A12-88B9-8C274F21F1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1303" y="4470292"/>
            <a:ext cx="2660127" cy="2001951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B35BE280-B3B2-40F8-BCA3-1B3A2C4860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1583" y="4153040"/>
            <a:ext cx="2687131" cy="2643790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F6D5BA2E-72E3-4161-9954-B29A36165F5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82220" y="1499885"/>
            <a:ext cx="2573164" cy="1467657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9FFDF45A-EBF7-4159-ACA7-A08F0615B2D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18867" y="4153040"/>
            <a:ext cx="2313281" cy="2517394"/>
          </a:xfrm>
          <a:prstGeom prst="rect">
            <a:avLst/>
          </a:prstGeom>
        </p:spPr>
      </p:pic>
      <p:sp>
        <p:nvSpPr>
          <p:cNvPr id="12" name="화살표: 오른쪽 11">
            <a:extLst>
              <a:ext uri="{FF2B5EF4-FFF2-40B4-BE49-F238E27FC236}">
                <a16:creationId xmlns:a16="http://schemas.microsoft.com/office/drawing/2014/main" id="{2F18F7AC-92A0-4A87-840C-09752D346AC9}"/>
              </a:ext>
            </a:extLst>
          </p:cNvPr>
          <p:cNvSpPr/>
          <p:nvPr/>
        </p:nvSpPr>
        <p:spPr>
          <a:xfrm>
            <a:off x="3443417" y="1960605"/>
            <a:ext cx="284519" cy="7825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화살표: 오른쪽 12">
            <a:extLst>
              <a:ext uri="{FF2B5EF4-FFF2-40B4-BE49-F238E27FC236}">
                <a16:creationId xmlns:a16="http://schemas.microsoft.com/office/drawing/2014/main" id="{A777CB50-F6D9-40A2-9731-81C99E57C6E4}"/>
              </a:ext>
            </a:extLst>
          </p:cNvPr>
          <p:cNvSpPr/>
          <p:nvPr/>
        </p:nvSpPr>
        <p:spPr>
          <a:xfrm>
            <a:off x="6307640" y="1960605"/>
            <a:ext cx="284519" cy="7825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화살표: 오른쪽 13">
            <a:extLst>
              <a:ext uri="{FF2B5EF4-FFF2-40B4-BE49-F238E27FC236}">
                <a16:creationId xmlns:a16="http://schemas.microsoft.com/office/drawing/2014/main" id="{99AF8F4A-CCE8-4119-AC7B-BB0867E3F450}"/>
              </a:ext>
            </a:extLst>
          </p:cNvPr>
          <p:cNvSpPr/>
          <p:nvPr/>
        </p:nvSpPr>
        <p:spPr>
          <a:xfrm>
            <a:off x="9117296" y="1955464"/>
            <a:ext cx="284519" cy="7825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화살표: 오른쪽 14">
            <a:extLst>
              <a:ext uri="{FF2B5EF4-FFF2-40B4-BE49-F238E27FC236}">
                <a16:creationId xmlns:a16="http://schemas.microsoft.com/office/drawing/2014/main" id="{A7D3DF9C-8D61-4446-9756-6FB0915627E3}"/>
              </a:ext>
            </a:extLst>
          </p:cNvPr>
          <p:cNvSpPr/>
          <p:nvPr/>
        </p:nvSpPr>
        <p:spPr>
          <a:xfrm>
            <a:off x="2439882" y="4887137"/>
            <a:ext cx="284519" cy="7825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화살표: 오른쪽 15">
            <a:extLst>
              <a:ext uri="{FF2B5EF4-FFF2-40B4-BE49-F238E27FC236}">
                <a16:creationId xmlns:a16="http://schemas.microsoft.com/office/drawing/2014/main" id="{9378A165-0B52-4247-B2EA-1E49134385E7}"/>
              </a:ext>
            </a:extLst>
          </p:cNvPr>
          <p:cNvSpPr/>
          <p:nvPr/>
        </p:nvSpPr>
        <p:spPr>
          <a:xfrm>
            <a:off x="5427064" y="4887136"/>
            <a:ext cx="284519" cy="7825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화살표: 오른쪽 16">
            <a:extLst>
              <a:ext uri="{FF2B5EF4-FFF2-40B4-BE49-F238E27FC236}">
                <a16:creationId xmlns:a16="http://schemas.microsoft.com/office/drawing/2014/main" id="{E0B55071-1198-4E60-BC9C-44114B5B0C99}"/>
              </a:ext>
            </a:extLst>
          </p:cNvPr>
          <p:cNvSpPr/>
          <p:nvPr/>
        </p:nvSpPr>
        <p:spPr>
          <a:xfrm>
            <a:off x="8414246" y="4887135"/>
            <a:ext cx="284519" cy="7825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말풍선: 모서리가 둥근 사각형 17">
            <a:extLst>
              <a:ext uri="{FF2B5EF4-FFF2-40B4-BE49-F238E27FC236}">
                <a16:creationId xmlns:a16="http://schemas.microsoft.com/office/drawing/2014/main" id="{574B9E86-9D3C-4204-A74E-78827A222E46}"/>
              </a:ext>
            </a:extLst>
          </p:cNvPr>
          <p:cNvSpPr/>
          <p:nvPr/>
        </p:nvSpPr>
        <p:spPr>
          <a:xfrm>
            <a:off x="2075935" y="2346761"/>
            <a:ext cx="655368" cy="297585"/>
          </a:xfrm>
          <a:prstGeom prst="wedgeRoundRectCallout">
            <a:avLst>
              <a:gd name="adj1" fmla="val -61056"/>
              <a:gd name="adj2" fmla="val 3481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/>
              <a:t>프린터속성</a:t>
            </a:r>
            <a:endParaRPr lang="en-US" sz="600" dirty="0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65770B9F-17E7-40BE-90E6-8E062E65AFEF}"/>
              </a:ext>
            </a:extLst>
          </p:cNvPr>
          <p:cNvSpPr/>
          <p:nvPr/>
        </p:nvSpPr>
        <p:spPr>
          <a:xfrm>
            <a:off x="3750980" y="2875005"/>
            <a:ext cx="720496" cy="21326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AE49DF68-361E-46F1-998B-D2F1B79B8408}"/>
              </a:ext>
            </a:extLst>
          </p:cNvPr>
          <p:cNvSpPr/>
          <p:nvPr/>
        </p:nvSpPr>
        <p:spPr>
          <a:xfrm>
            <a:off x="6605264" y="2061810"/>
            <a:ext cx="2512032" cy="2118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E8AA8414-2ED5-4412-BF97-8CD5D1BE2334}"/>
              </a:ext>
            </a:extLst>
          </p:cNvPr>
          <p:cNvSpPr/>
          <p:nvPr/>
        </p:nvSpPr>
        <p:spPr>
          <a:xfrm>
            <a:off x="7834183" y="2663171"/>
            <a:ext cx="733167" cy="2118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EC30419A-6687-4D33-985C-E905A716E5AC}"/>
              </a:ext>
            </a:extLst>
          </p:cNvPr>
          <p:cNvSpPr/>
          <p:nvPr/>
        </p:nvSpPr>
        <p:spPr>
          <a:xfrm>
            <a:off x="11032149" y="3308741"/>
            <a:ext cx="525538" cy="1882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FA1B47A6-D016-434A-A111-1ABBBA9DF354}"/>
              </a:ext>
            </a:extLst>
          </p:cNvPr>
          <p:cNvSpPr/>
          <p:nvPr/>
        </p:nvSpPr>
        <p:spPr>
          <a:xfrm>
            <a:off x="1637209" y="5898353"/>
            <a:ext cx="438726" cy="1882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7CAC5B67-2790-4F44-B431-585F0E72F709}"/>
              </a:ext>
            </a:extLst>
          </p:cNvPr>
          <p:cNvSpPr/>
          <p:nvPr/>
        </p:nvSpPr>
        <p:spPr>
          <a:xfrm>
            <a:off x="940488" y="4948898"/>
            <a:ext cx="1300203" cy="40921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3B10B84F-8379-4A78-85FC-F39F6D7A87FB}"/>
              </a:ext>
            </a:extLst>
          </p:cNvPr>
          <p:cNvSpPr/>
          <p:nvPr/>
        </p:nvSpPr>
        <p:spPr>
          <a:xfrm>
            <a:off x="4458627" y="6284018"/>
            <a:ext cx="438726" cy="1882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39A8FCC8-791F-46CF-8CB2-BDEF4B0BDC9B}"/>
              </a:ext>
            </a:extLst>
          </p:cNvPr>
          <p:cNvSpPr/>
          <p:nvPr/>
        </p:nvSpPr>
        <p:spPr>
          <a:xfrm>
            <a:off x="5766400" y="5144543"/>
            <a:ext cx="1935978" cy="2135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E9A49B8B-1E99-4C8B-B03D-8EAA72541670}"/>
              </a:ext>
            </a:extLst>
          </p:cNvPr>
          <p:cNvSpPr/>
          <p:nvPr/>
        </p:nvSpPr>
        <p:spPr>
          <a:xfrm>
            <a:off x="6900813" y="5623453"/>
            <a:ext cx="801565" cy="2135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E4D6684E-D51B-4CDF-8BBF-D0F9D55D64FF}"/>
              </a:ext>
            </a:extLst>
          </p:cNvPr>
          <p:cNvSpPr/>
          <p:nvPr/>
        </p:nvSpPr>
        <p:spPr>
          <a:xfrm>
            <a:off x="8786379" y="5837024"/>
            <a:ext cx="2161707" cy="555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말풍선: 모서리가 둥근 사각형 29">
            <a:extLst>
              <a:ext uri="{FF2B5EF4-FFF2-40B4-BE49-F238E27FC236}">
                <a16:creationId xmlns:a16="http://schemas.microsoft.com/office/drawing/2014/main" id="{60A66EA5-A12E-4DB7-808D-DD948380E7A8}"/>
              </a:ext>
            </a:extLst>
          </p:cNvPr>
          <p:cNvSpPr/>
          <p:nvPr/>
        </p:nvSpPr>
        <p:spPr>
          <a:xfrm>
            <a:off x="11049927" y="5581446"/>
            <a:ext cx="655368" cy="297585"/>
          </a:xfrm>
          <a:prstGeom prst="wedgeRoundRectCallout">
            <a:avLst>
              <a:gd name="adj1" fmla="val -61056"/>
              <a:gd name="adj2" fmla="val 34818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600" dirty="0"/>
              <a:t>SNMP </a:t>
            </a:r>
            <a:r>
              <a:rPr lang="ko-KR" altLang="en-US" sz="600" dirty="0"/>
              <a:t>사용을 체크 해제한다</a:t>
            </a:r>
            <a:r>
              <a:rPr lang="en-US" altLang="ko-KR" sz="600" dirty="0"/>
              <a:t>.</a:t>
            </a:r>
            <a:endParaRPr lang="en-US" sz="600" dirty="0"/>
          </a:p>
        </p:txBody>
      </p:sp>
      <p:sp>
        <p:nvSpPr>
          <p:cNvPr id="31" name="제목 1">
            <a:extLst>
              <a:ext uri="{FF2B5EF4-FFF2-40B4-BE49-F238E27FC236}">
                <a16:creationId xmlns:a16="http://schemas.microsoft.com/office/drawing/2014/main" id="{4E787D3B-2FE2-4EFE-95CF-A0A1EE61FB13}"/>
              </a:ext>
            </a:extLst>
          </p:cNvPr>
          <p:cNvSpPr txBox="1">
            <a:spLocks/>
          </p:cNvSpPr>
          <p:nvPr/>
        </p:nvSpPr>
        <p:spPr>
          <a:xfrm>
            <a:off x="259619" y="233431"/>
            <a:ext cx="10515600" cy="8745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000" dirty="0"/>
              <a:t>1-2. </a:t>
            </a:r>
            <a:r>
              <a:rPr lang="ko-KR" altLang="en-US" sz="2000" dirty="0"/>
              <a:t>설정 </a:t>
            </a:r>
            <a:r>
              <a:rPr lang="en-US" altLang="ko-KR" sz="2000" dirty="0"/>
              <a:t>([1]20190404_AJ_UPD3_V3.00.14.00.04_AJNETWORKS_V02_Plugin_V1.1.4.0_C.exe)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458195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44F353B1-C088-49B1-A8E1-25FBFA9109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6327" y="1690688"/>
            <a:ext cx="3900752" cy="4580238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7698946C-6520-4FE9-83EF-6FD95F4684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3244" y="2643187"/>
            <a:ext cx="2590800" cy="1571625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A90ADC0D-EFC9-460E-9933-7395350E23C3}"/>
              </a:ext>
            </a:extLst>
          </p:cNvPr>
          <p:cNvSpPr/>
          <p:nvPr/>
        </p:nvSpPr>
        <p:spPr>
          <a:xfrm>
            <a:off x="3270422" y="4316627"/>
            <a:ext cx="996778" cy="33775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6DBEDFD1-96DB-47FE-85AD-EE2F4D50AF99}"/>
              </a:ext>
            </a:extLst>
          </p:cNvPr>
          <p:cNvSpPr/>
          <p:nvPr/>
        </p:nvSpPr>
        <p:spPr>
          <a:xfrm>
            <a:off x="1964724" y="2137719"/>
            <a:ext cx="2302476" cy="33775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화살표: 오른쪽 8">
            <a:extLst>
              <a:ext uri="{FF2B5EF4-FFF2-40B4-BE49-F238E27FC236}">
                <a16:creationId xmlns:a16="http://schemas.microsoft.com/office/drawing/2014/main" id="{2072B1C8-E37A-43DF-BCC7-CF89B1B2C9FD}"/>
              </a:ext>
            </a:extLst>
          </p:cNvPr>
          <p:cNvSpPr/>
          <p:nvPr/>
        </p:nvSpPr>
        <p:spPr>
          <a:xfrm>
            <a:off x="5852902" y="3198212"/>
            <a:ext cx="284519" cy="7825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59BC3EB9-7373-4FD0-AC79-6D89AF5C7D3D}"/>
              </a:ext>
            </a:extLst>
          </p:cNvPr>
          <p:cNvSpPr txBox="1">
            <a:spLocks/>
          </p:cNvSpPr>
          <p:nvPr/>
        </p:nvSpPr>
        <p:spPr>
          <a:xfrm>
            <a:off x="259619" y="233431"/>
            <a:ext cx="10515600" cy="8745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000" dirty="0"/>
              <a:t>1-3. </a:t>
            </a:r>
            <a:r>
              <a:rPr lang="ko-KR" altLang="en-US" sz="2000" dirty="0"/>
              <a:t>설정 </a:t>
            </a:r>
            <a:r>
              <a:rPr lang="en-US" altLang="ko-KR" sz="2000" dirty="0"/>
              <a:t>([1]20190404_AJ_UPD3_V3.00.14.00.04_AJNETWORKS_V02_Plugin_V1.1.4.0_C.exe)</a:t>
            </a:r>
            <a:endParaRPr lang="en-US" sz="2000" dirty="0"/>
          </a:p>
        </p:txBody>
      </p:sp>
      <p:sp>
        <p:nvSpPr>
          <p:cNvPr id="11" name="말풍선: 모서리가 둥근 사각형 10">
            <a:extLst>
              <a:ext uri="{FF2B5EF4-FFF2-40B4-BE49-F238E27FC236}">
                <a16:creationId xmlns:a16="http://schemas.microsoft.com/office/drawing/2014/main" id="{291EDE13-76CE-462D-BA96-5FC3BAEA0A95}"/>
              </a:ext>
            </a:extLst>
          </p:cNvPr>
          <p:cNvSpPr/>
          <p:nvPr/>
        </p:nvSpPr>
        <p:spPr>
          <a:xfrm>
            <a:off x="2576235" y="1039613"/>
            <a:ext cx="3519765" cy="874591"/>
          </a:xfrm>
          <a:prstGeom prst="wedgeRoundRectCallout">
            <a:avLst>
              <a:gd name="adj1" fmla="val -49195"/>
              <a:gd name="adj2" fmla="val 7592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설치가 완료되면 </a:t>
            </a:r>
            <a:endParaRPr lang="en-US" altLang="ko-KR" sz="1400" dirty="0"/>
          </a:p>
          <a:p>
            <a:pPr algn="ctr"/>
            <a:r>
              <a:rPr lang="ko-KR" altLang="en-US" sz="1400" dirty="0"/>
              <a:t>컬러인쇄</a:t>
            </a:r>
            <a:r>
              <a:rPr lang="en-US" altLang="ko-KR" sz="1400" dirty="0"/>
              <a:t>(Color Print)</a:t>
            </a:r>
            <a:r>
              <a:rPr lang="ko-KR" altLang="en-US" sz="1400" dirty="0"/>
              <a:t>로 프린터 이름을 변경합니다</a:t>
            </a:r>
            <a:r>
              <a:rPr lang="en-US" altLang="ko-KR" sz="1400" dirty="0"/>
              <a:t>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7725478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8C4954A-1D07-4BD0-A485-30CBD92B2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619" y="233431"/>
            <a:ext cx="10515600" cy="874591"/>
          </a:xfrm>
        </p:spPr>
        <p:txBody>
          <a:bodyPr>
            <a:normAutofit/>
          </a:bodyPr>
          <a:lstStyle/>
          <a:p>
            <a:r>
              <a:rPr lang="en-US" altLang="ko-KR" sz="2000" dirty="0"/>
              <a:t>2-1. </a:t>
            </a:r>
            <a:r>
              <a:rPr lang="ko-KR" altLang="en-US" sz="2000" dirty="0"/>
              <a:t>설치 </a:t>
            </a:r>
            <a:r>
              <a:rPr lang="en-US" altLang="ko-KR" sz="2000" dirty="0"/>
              <a:t>([1]20190404_AJ_UPD3_V3.00.14.00.04_AJNETWORKS_V02_Plugin_V1.1.4.0_M.exe)</a:t>
            </a:r>
            <a:endParaRPr lang="en-US" sz="2000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5BB07FBE-DAE8-4AF9-909A-E7E2F8AB0A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19" y="1368176"/>
            <a:ext cx="3312319" cy="1396224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86FCD8D7-7A89-495F-BC55-0931C94458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5240" y="1368323"/>
            <a:ext cx="3472636" cy="2440353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FFB14013-BDD7-4D1B-9346-C16070C5D0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0891" y="1368323"/>
            <a:ext cx="3472636" cy="2440354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269B8B8B-C566-4442-94DE-592B964324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619" y="3978812"/>
            <a:ext cx="3472636" cy="2440353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AEECE366-DDA1-47C3-A620-DB9A14B573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35240" y="3978813"/>
            <a:ext cx="3472636" cy="2440353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9478C2B4-7A4E-4EBE-82EC-A554057C37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70890" y="3978812"/>
            <a:ext cx="3472637" cy="2440354"/>
          </a:xfrm>
          <a:prstGeom prst="rect">
            <a:avLst/>
          </a:prstGeom>
        </p:spPr>
      </p:pic>
      <p:sp>
        <p:nvSpPr>
          <p:cNvPr id="22" name="화살표: 오른쪽 21">
            <a:extLst>
              <a:ext uri="{FF2B5EF4-FFF2-40B4-BE49-F238E27FC236}">
                <a16:creationId xmlns:a16="http://schemas.microsoft.com/office/drawing/2014/main" id="{97F8DDCF-8FED-459D-A01A-C0CC9B9DBCA8}"/>
              </a:ext>
            </a:extLst>
          </p:cNvPr>
          <p:cNvSpPr/>
          <p:nvPr/>
        </p:nvSpPr>
        <p:spPr>
          <a:xfrm>
            <a:off x="3732255" y="1955800"/>
            <a:ext cx="402698" cy="13255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화살표: 오른쪽 22">
            <a:extLst>
              <a:ext uri="{FF2B5EF4-FFF2-40B4-BE49-F238E27FC236}">
                <a16:creationId xmlns:a16="http://schemas.microsoft.com/office/drawing/2014/main" id="{89685F7F-16A9-4606-833B-A10A2D6BDDBA}"/>
              </a:ext>
            </a:extLst>
          </p:cNvPr>
          <p:cNvSpPr/>
          <p:nvPr/>
        </p:nvSpPr>
        <p:spPr>
          <a:xfrm>
            <a:off x="3782398" y="4536206"/>
            <a:ext cx="402698" cy="13255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화살표: 오른쪽 23">
            <a:extLst>
              <a:ext uri="{FF2B5EF4-FFF2-40B4-BE49-F238E27FC236}">
                <a16:creationId xmlns:a16="http://schemas.microsoft.com/office/drawing/2014/main" id="{24174200-216D-467E-9DC8-38F46AE1A33C}"/>
              </a:ext>
            </a:extLst>
          </p:cNvPr>
          <p:cNvSpPr/>
          <p:nvPr/>
        </p:nvSpPr>
        <p:spPr>
          <a:xfrm>
            <a:off x="7808163" y="4536205"/>
            <a:ext cx="402698" cy="13255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화살표: 오른쪽 24">
            <a:extLst>
              <a:ext uri="{FF2B5EF4-FFF2-40B4-BE49-F238E27FC236}">
                <a16:creationId xmlns:a16="http://schemas.microsoft.com/office/drawing/2014/main" id="{DAB04F0C-AF70-401E-B219-BEF22A6BC393}"/>
              </a:ext>
            </a:extLst>
          </p:cNvPr>
          <p:cNvSpPr/>
          <p:nvPr/>
        </p:nvSpPr>
        <p:spPr>
          <a:xfrm>
            <a:off x="7808163" y="1955800"/>
            <a:ext cx="402698" cy="13255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FA6F1810-4FDC-4289-B541-527053F6A4C6}"/>
              </a:ext>
            </a:extLst>
          </p:cNvPr>
          <p:cNvSpPr/>
          <p:nvPr/>
        </p:nvSpPr>
        <p:spPr>
          <a:xfrm>
            <a:off x="8906933" y="3281363"/>
            <a:ext cx="2336800" cy="31697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말풍선: 모서리가 둥근 사각형 26">
            <a:extLst>
              <a:ext uri="{FF2B5EF4-FFF2-40B4-BE49-F238E27FC236}">
                <a16:creationId xmlns:a16="http://schemas.microsoft.com/office/drawing/2014/main" id="{8FF6F174-D12D-40AE-813A-0F1986B8BC7D}"/>
              </a:ext>
            </a:extLst>
          </p:cNvPr>
          <p:cNvSpPr/>
          <p:nvPr/>
        </p:nvSpPr>
        <p:spPr>
          <a:xfrm>
            <a:off x="10075333" y="2567754"/>
            <a:ext cx="1540934" cy="612648"/>
          </a:xfrm>
          <a:prstGeom prst="wedgeRoundRectCallou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반드시 선택</a:t>
            </a:r>
            <a:r>
              <a:rPr lang="en-US" altLang="ko-KR" sz="1400" dirty="0"/>
              <a:t>. </a:t>
            </a:r>
            <a:r>
              <a:rPr lang="ko-KR" altLang="en-US" sz="1400" dirty="0"/>
              <a:t>매우 중요합니다</a:t>
            </a:r>
            <a:r>
              <a:rPr lang="en-US" altLang="ko-KR" sz="1400" dirty="0"/>
              <a:t>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8098119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EDADC180-BBD5-4883-8CF0-135243F79B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952" y="1499885"/>
            <a:ext cx="3218451" cy="1572829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0D510F82-53AB-43CF-B88C-8E7C848048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0980" y="1496137"/>
            <a:ext cx="2558663" cy="2517394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60350730-B460-4BD0-9E24-201ADC2423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3727" y="1496137"/>
            <a:ext cx="2658636" cy="2000829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3BC4F858-93A9-44FB-A029-1ED5918DF1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482" y="4470292"/>
            <a:ext cx="2147668" cy="1616286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E724EBD0-3D86-4A12-88B9-8C274F21F1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1303" y="4470292"/>
            <a:ext cx="2660127" cy="2001951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B35BE280-B3B2-40F8-BCA3-1B3A2C4860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1583" y="4153040"/>
            <a:ext cx="2687131" cy="2643790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F6D5BA2E-72E3-4161-9954-B29A36165F5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82220" y="1499885"/>
            <a:ext cx="2573164" cy="1467657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9FFDF45A-EBF7-4159-ACA7-A08F0615B2D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18867" y="4153040"/>
            <a:ext cx="2313281" cy="2517394"/>
          </a:xfrm>
          <a:prstGeom prst="rect">
            <a:avLst/>
          </a:prstGeom>
        </p:spPr>
      </p:pic>
      <p:sp>
        <p:nvSpPr>
          <p:cNvPr id="12" name="화살표: 오른쪽 11">
            <a:extLst>
              <a:ext uri="{FF2B5EF4-FFF2-40B4-BE49-F238E27FC236}">
                <a16:creationId xmlns:a16="http://schemas.microsoft.com/office/drawing/2014/main" id="{2F18F7AC-92A0-4A87-840C-09752D346AC9}"/>
              </a:ext>
            </a:extLst>
          </p:cNvPr>
          <p:cNvSpPr/>
          <p:nvPr/>
        </p:nvSpPr>
        <p:spPr>
          <a:xfrm>
            <a:off x="3443417" y="1960605"/>
            <a:ext cx="284519" cy="7825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화살표: 오른쪽 12">
            <a:extLst>
              <a:ext uri="{FF2B5EF4-FFF2-40B4-BE49-F238E27FC236}">
                <a16:creationId xmlns:a16="http://schemas.microsoft.com/office/drawing/2014/main" id="{A777CB50-F6D9-40A2-9731-81C99E57C6E4}"/>
              </a:ext>
            </a:extLst>
          </p:cNvPr>
          <p:cNvSpPr/>
          <p:nvPr/>
        </p:nvSpPr>
        <p:spPr>
          <a:xfrm>
            <a:off x="6307640" y="1960605"/>
            <a:ext cx="284519" cy="7825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화살표: 오른쪽 13">
            <a:extLst>
              <a:ext uri="{FF2B5EF4-FFF2-40B4-BE49-F238E27FC236}">
                <a16:creationId xmlns:a16="http://schemas.microsoft.com/office/drawing/2014/main" id="{99AF8F4A-CCE8-4119-AC7B-BB0867E3F450}"/>
              </a:ext>
            </a:extLst>
          </p:cNvPr>
          <p:cNvSpPr/>
          <p:nvPr/>
        </p:nvSpPr>
        <p:spPr>
          <a:xfrm>
            <a:off x="9117296" y="1955464"/>
            <a:ext cx="284519" cy="7825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화살표: 오른쪽 14">
            <a:extLst>
              <a:ext uri="{FF2B5EF4-FFF2-40B4-BE49-F238E27FC236}">
                <a16:creationId xmlns:a16="http://schemas.microsoft.com/office/drawing/2014/main" id="{A7D3DF9C-8D61-4446-9756-6FB0915627E3}"/>
              </a:ext>
            </a:extLst>
          </p:cNvPr>
          <p:cNvSpPr/>
          <p:nvPr/>
        </p:nvSpPr>
        <p:spPr>
          <a:xfrm>
            <a:off x="2439882" y="4887137"/>
            <a:ext cx="284519" cy="7825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화살표: 오른쪽 15">
            <a:extLst>
              <a:ext uri="{FF2B5EF4-FFF2-40B4-BE49-F238E27FC236}">
                <a16:creationId xmlns:a16="http://schemas.microsoft.com/office/drawing/2014/main" id="{9378A165-0B52-4247-B2EA-1E49134385E7}"/>
              </a:ext>
            </a:extLst>
          </p:cNvPr>
          <p:cNvSpPr/>
          <p:nvPr/>
        </p:nvSpPr>
        <p:spPr>
          <a:xfrm>
            <a:off x="5427064" y="4887136"/>
            <a:ext cx="284519" cy="7825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화살표: 오른쪽 16">
            <a:extLst>
              <a:ext uri="{FF2B5EF4-FFF2-40B4-BE49-F238E27FC236}">
                <a16:creationId xmlns:a16="http://schemas.microsoft.com/office/drawing/2014/main" id="{E0B55071-1198-4E60-BC9C-44114B5B0C99}"/>
              </a:ext>
            </a:extLst>
          </p:cNvPr>
          <p:cNvSpPr/>
          <p:nvPr/>
        </p:nvSpPr>
        <p:spPr>
          <a:xfrm>
            <a:off x="8414246" y="4887135"/>
            <a:ext cx="284519" cy="7825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말풍선: 모서리가 둥근 사각형 17">
            <a:extLst>
              <a:ext uri="{FF2B5EF4-FFF2-40B4-BE49-F238E27FC236}">
                <a16:creationId xmlns:a16="http://schemas.microsoft.com/office/drawing/2014/main" id="{574B9E86-9D3C-4204-A74E-78827A222E46}"/>
              </a:ext>
            </a:extLst>
          </p:cNvPr>
          <p:cNvSpPr/>
          <p:nvPr/>
        </p:nvSpPr>
        <p:spPr>
          <a:xfrm>
            <a:off x="2075935" y="2346761"/>
            <a:ext cx="655368" cy="297585"/>
          </a:xfrm>
          <a:prstGeom prst="wedgeRoundRectCallout">
            <a:avLst>
              <a:gd name="adj1" fmla="val -61056"/>
              <a:gd name="adj2" fmla="val 3481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/>
              <a:t>프린터속성</a:t>
            </a:r>
            <a:endParaRPr lang="en-US" sz="600" dirty="0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65770B9F-17E7-40BE-90E6-8E062E65AFEF}"/>
              </a:ext>
            </a:extLst>
          </p:cNvPr>
          <p:cNvSpPr/>
          <p:nvPr/>
        </p:nvSpPr>
        <p:spPr>
          <a:xfrm>
            <a:off x="3750980" y="2875005"/>
            <a:ext cx="720496" cy="21326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AE49DF68-361E-46F1-998B-D2F1B79B8408}"/>
              </a:ext>
            </a:extLst>
          </p:cNvPr>
          <p:cNvSpPr/>
          <p:nvPr/>
        </p:nvSpPr>
        <p:spPr>
          <a:xfrm>
            <a:off x="6605264" y="2061810"/>
            <a:ext cx="2512032" cy="2118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E8AA8414-2ED5-4412-BF97-8CD5D1BE2334}"/>
              </a:ext>
            </a:extLst>
          </p:cNvPr>
          <p:cNvSpPr/>
          <p:nvPr/>
        </p:nvSpPr>
        <p:spPr>
          <a:xfrm>
            <a:off x="7834183" y="2663171"/>
            <a:ext cx="733167" cy="2118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EC30419A-6687-4D33-985C-E905A716E5AC}"/>
              </a:ext>
            </a:extLst>
          </p:cNvPr>
          <p:cNvSpPr/>
          <p:nvPr/>
        </p:nvSpPr>
        <p:spPr>
          <a:xfrm>
            <a:off x="11032149" y="3308741"/>
            <a:ext cx="525538" cy="1882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FA1B47A6-D016-434A-A111-1ABBBA9DF354}"/>
              </a:ext>
            </a:extLst>
          </p:cNvPr>
          <p:cNvSpPr/>
          <p:nvPr/>
        </p:nvSpPr>
        <p:spPr>
          <a:xfrm>
            <a:off x="1637209" y="5898353"/>
            <a:ext cx="438726" cy="1882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7CAC5B67-2790-4F44-B431-585F0E72F709}"/>
              </a:ext>
            </a:extLst>
          </p:cNvPr>
          <p:cNvSpPr/>
          <p:nvPr/>
        </p:nvSpPr>
        <p:spPr>
          <a:xfrm>
            <a:off x="940488" y="4948898"/>
            <a:ext cx="1300203" cy="40921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3B10B84F-8379-4A78-85FC-F39F6D7A87FB}"/>
              </a:ext>
            </a:extLst>
          </p:cNvPr>
          <p:cNvSpPr/>
          <p:nvPr/>
        </p:nvSpPr>
        <p:spPr>
          <a:xfrm>
            <a:off x="4458627" y="6284018"/>
            <a:ext cx="438726" cy="1882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39A8FCC8-791F-46CF-8CB2-BDEF4B0BDC9B}"/>
              </a:ext>
            </a:extLst>
          </p:cNvPr>
          <p:cNvSpPr/>
          <p:nvPr/>
        </p:nvSpPr>
        <p:spPr>
          <a:xfrm>
            <a:off x="5766400" y="5144543"/>
            <a:ext cx="1935978" cy="2135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E9A49B8B-1E99-4C8B-B03D-8EAA72541670}"/>
              </a:ext>
            </a:extLst>
          </p:cNvPr>
          <p:cNvSpPr/>
          <p:nvPr/>
        </p:nvSpPr>
        <p:spPr>
          <a:xfrm>
            <a:off x="6900813" y="5623453"/>
            <a:ext cx="801565" cy="2135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E4D6684E-D51B-4CDF-8BBF-D0F9D55D64FF}"/>
              </a:ext>
            </a:extLst>
          </p:cNvPr>
          <p:cNvSpPr/>
          <p:nvPr/>
        </p:nvSpPr>
        <p:spPr>
          <a:xfrm>
            <a:off x="8786379" y="5837024"/>
            <a:ext cx="2161707" cy="555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말풍선: 모서리가 둥근 사각형 29">
            <a:extLst>
              <a:ext uri="{FF2B5EF4-FFF2-40B4-BE49-F238E27FC236}">
                <a16:creationId xmlns:a16="http://schemas.microsoft.com/office/drawing/2014/main" id="{60A66EA5-A12E-4DB7-808D-DD948380E7A8}"/>
              </a:ext>
            </a:extLst>
          </p:cNvPr>
          <p:cNvSpPr/>
          <p:nvPr/>
        </p:nvSpPr>
        <p:spPr>
          <a:xfrm>
            <a:off x="11049927" y="5581446"/>
            <a:ext cx="655368" cy="297585"/>
          </a:xfrm>
          <a:prstGeom prst="wedgeRoundRectCallout">
            <a:avLst>
              <a:gd name="adj1" fmla="val -61056"/>
              <a:gd name="adj2" fmla="val 34818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600" dirty="0"/>
              <a:t>SNMP </a:t>
            </a:r>
            <a:r>
              <a:rPr lang="ko-KR" altLang="en-US" sz="600" dirty="0"/>
              <a:t>사용을 체크 해제한다</a:t>
            </a:r>
            <a:r>
              <a:rPr lang="en-US" altLang="ko-KR" sz="600" dirty="0"/>
              <a:t>.</a:t>
            </a:r>
            <a:endParaRPr lang="en-US" sz="600" dirty="0"/>
          </a:p>
        </p:txBody>
      </p:sp>
      <p:sp>
        <p:nvSpPr>
          <p:cNvPr id="31" name="제목 1">
            <a:extLst>
              <a:ext uri="{FF2B5EF4-FFF2-40B4-BE49-F238E27FC236}">
                <a16:creationId xmlns:a16="http://schemas.microsoft.com/office/drawing/2014/main" id="{4E787D3B-2FE2-4EFE-95CF-A0A1EE61FB13}"/>
              </a:ext>
            </a:extLst>
          </p:cNvPr>
          <p:cNvSpPr txBox="1">
            <a:spLocks/>
          </p:cNvSpPr>
          <p:nvPr/>
        </p:nvSpPr>
        <p:spPr>
          <a:xfrm>
            <a:off x="259619" y="233431"/>
            <a:ext cx="10515600" cy="8745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000" dirty="0"/>
              <a:t>2-2. </a:t>
            </a:r>
            <a:r>
              <a:rPr lang="ko-KR" altLang="en-US" sz="2000" dirty="0"/>
              <a:t>설정 </a:t>
            </a:r>
            <a:r>
              <a:rPr lang="en-US" altLang="ko-KR" sz="2000" dirty="0"/>
              <a:t>([1]20190404_AJ_UPD3_V3.00.14.00.04_AJNETWORKS_V02_Plugin_V1.1.4.0_C.exe)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848080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 descr="스크린샷이(가) 표시된 사진&#10;&#10;자동 생성된 설명">
            <a:extLst>
              <a:ext uri="{FF2B5EF4-FFF2-40B4-BE49-F238E27FC236}">
                <a16:creationId xmlns:a16="http://schemas.microsoft.com/office/drawing/2014/main" id="{10AC54A3-9A20-4039-B192-A96C7141B7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257" y="1499544"/>
            <a:ext cx="4712733" cy="4476769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7698946C-6520-4FE9-83EF-6FD95F4684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3244" y="2643187"/>
            <a:ext cx="2590800" cy="1571625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A90ADC0D-EFC9-460E-9933-7395350E23C3}"/>
              </a:ext>
            </a:extLst>
          </p:cNvPr>
          <p:cNvSpPr/>
          <p:nvPr/>
        </p:nvSpPr>
        <p:spPr>
          <a:xfrm>
            <a:off x="2784647" y="4306331"/>
            <a:ext cx="996778" cy="22756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6DBEDFD1-96DB-47FE-85AD-EE2F4D50AF99}"/>
              </a:ext>
            </a:extLst>
          </p:cNvPr>
          <p:cNvSpPr/>
          <p:nvPr/>
        </p:nvSpPr>
        <p:spPr>
          <a:xfrm>
            <a:off x="1517049" y="2012817"/>
            <a:ext cx="2216751" cy="23508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화살표: 오른쪽 8">
            <a:extLst>
              <a:ext uri="{FF2B5EF4-FFF2-40B4-BE49-F238E27FC236}">
                <a16:creationId xmlns:a16="http://schemas.microsoft.com/office/drawing/2014/main" id="{2072B1C8-E37A-43DF-BCC7-CF89B1B2C9FD}"/>
              </a:ext>
            </a:extLst>
          </p:cNvPr>
          <p:cNvSpPr/>
          <p:nvPr/>
        </p:nvSpPr>
        <p:spPr>
          <a:xfrm>
            <a:off x="5852902" y="3198212"/>
            <a:ext cx="284519" cy="7825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59BC3EB9-7373-4FD0-AC79-6D89AF5C7D3D}"/>
              </a:ext>
            </a:extLst>
          </p:cNvPr>
          <p:cNvSpPr txBox="1">
            <a:spLocks/>
          </p:cNvSpPr>
          <p:nvPr/>
        </p:nvSpPr>
        <p:spPr>
          <a:xfrm>
            <a:off x="259619" y="233431"/>
            <a:ext cx="10515600" cy="8745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000" dirty="0"/>
              <a:t>2-3. </a:t>
            </a:r>
            <a:r>
              <a:rPr lang="ko-KR" altLang="en-US" sz="2000" dirty="0"/>
              <a:t>설정 </a:t>
            </a:r>
            <a:r>
              <a:rPr lang="en-US" altLang="ko-KR" sz="2000" dirty="0"/>
              <a:t>([1]20190404_AJ_UPD3_V3.00.14.00.04_AJNETWORKS_V02_Plugin_V1.1.4.0_M.exe)</a:t>
            </a:r>
            <a:endParaRPr lang="en-US" sz="2000" dirty="0"/>
          </a:p>
        </p:txBody>
      </p:sp>
      <p:sp>
        <p:nvSpPr>
          <p:cNvPr id="20" name="말풍선: 모서리가 둥근 사각형 19">
            <a:extLst>
              <a:ext uri="{FF2B5EF4-FFF2-40B4-BE49-F238E27FC236}">
                <a16:creationId xmlns:a16="http://schemas.microsoft.com/office/drawing/2014/main" id="{EBE5E44C-9A1F-4B5B-9312-EEAA4246F7A8}"/>
              </a:ext>
            </a:extLst>
          </p:cNvPr>
          <p:cNvSpPr/>
          <p:nvPr/>
        </p:nvSpPr>
        <p:spPr>
          <a:xfrm>
            <a:off x="2576235" y="1039613"/>
            <a:ext cx="3519765" cy="874591"/>
          </a:xfrm>
          <a:prstGeom prst="wedgeRoundRectCallout">
            <a:avLst>
              <a:gd name="adj1" fmla="val -51360"/>
              <a:gd name="adj2" fmla="val 6939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설치가 완료되면 </a:t>
            </a:r>
            <a:endParaRPr lang="en-US" altLang="ko-KR" sz="1400" dirty="0"/>
          </a:p>
          <a:p>
            <a:pPr algn="ctr"/>
            <a:r>
              <a:rPr lang="ko-KR" altLang="en-US" sz="1400" dirty="0" err="1"/>
              <a:t>모노인쇄</a:t>
            </a:r>
            <a:r>
              <a:rPr lang="en-US" altLang="ko-KR" sz="1400" dirty="0"/>
              <a:t>(Mono</a:t>
            </a:r>
            <a:r>
              <a:rPr lang="ko-KR" altLang="en-US" sz="1400" dirty="0"/>
              <a:t> </a:t>
            </a:r>
            <a:r>
              <a:rPr lang="en-US" altLang="ko-KR" sz="1400" dirty="0"/>
              <a:t>Print)</a:t>
            </a:r>
            <a:r>
              <a:rPr lang="ko-KR" altLang="en-US" sz="1400" dirty="0"/>
              <a:t>로 프린터 이름을 변경합니다</a:t>
            </a:r>
            <a:r>
              <a:rPr lang="en-US" altLang="ko-KR" sz="1400" dirty="0"/>
              <a:t>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8246399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38912" y="316993"/>
            <a:ext cx="11362563" cy="6188441"/>
          </a:xfrm>
        </p:spPr>
        <p:txBody>
          <a:bodyPr/>
          <a:lstStyle/>
          <a:p>
            <a:r>
              <a:rPr lang="en-US" altLang="ko-KR" dirty="0">
                <a:sym typeface="Wingdings" panose="05000000000000000000" pitchFamily="2" charset="2"/>
              </a:rPr>
              <a:t>Q/A 1&gt; </a:t>
            </a:r>
            <a:r>
              <a:rPr lang="ko-KR" altLang="en-US" sz="5400" dirty="0">
                <a:solidFill>
                  <a:schemeClr val="tx1"/>
                </a:solidFill>
              </a:rPr>
              <a:t>드라이버 전체 삭제 방법</a:t>
            </a:r>
            <a:br>
              <a:rPr lang="en-US" altLang="ko-KR" dirty="0">
                <a:sym typeface="Wingdings" panose="05000000000000000000" pitchFamily="2" charset="2"/>
              </a:rPr>
            </a:b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381302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800" dirty="0">
                <a:solidFill>
                  <a:schemeClr val="tx1"/>
                </a:solidFill>
              </a:rPr>
              <a:t>1. </a:t>
            </a:r>
            <a:r>
              <a:rPr lang="ko-KR" altLang="en-US" sz="3800" dirty="0">
                <a:solidFill>
                  <a:schemeClr val="tx1"/>
                </a:solidFill>
              </a:rPr>
              <a:t>드라이버 전체 삭제 방법 </a:t>
            </a:r>
            <a:r>
              <a:rPr lang="en-US" altLang="ko-KR" sz="3800" dirty="0">
                <a:solidFill>
                  <a:schemeClr val="tx1"/>
                </a:solidFill>
              </a:rPr>
              <a:t>: Windows</a:t>
            </a:r>
            <a:r>
              <a:rPr lang="ko-KR" altLang="en-US" sz="3800" dirty="0">
                <a:solidFill>
                  <a:schemeClr val="tx1"/>
                </a:solidFill>
              </a:rPr>
              <a:t> </a:t>
            </a:r>
            <a:r>
              <a:rPr lang="en-US" altLang="ko-KR" sz="3800" dirty="0">
                <a:solidFill>
                  <a:schemeClr val="tx1"/>
                </a:solidFill>
              </a:rPr>
              <a:t>10</a:t>
            </a:r>
            <a:r>
              <a:rPr lang="ko-KR" altLang="en-US" sz="3800" dirty="0">
                <a:solidFill>
                  <a:schemeClr val="tx1"/>
                </a:solidFill>
              </a:rPr>
              <a:t> 기준</a:t>
            </a:r>
            <a:endParaRPr lang="ko-KR" altLang="en-US" sz="3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35356" y="1065849"/>
            <a:ext cx="11272833" cy="5478732"/>
          </a:xfrm>
        </p:spPr>
        <p:txBody>
          <a:bodyPr/>
          <a:lstStyle/>
          <a:p>
            <a:pPr marL="569378" lvl="2" indent="-342900"/>
            <a:r>
              <a:rPr lang="ko-KR" altLang="en-US" dirty="0">
                <a:solidFill>
                  <a:srgbClr val="0070C0"/>
                </a:solidFill>
              </a:rPr>
              <a:t>원인 </a:t>
            </a:r>
            <a:r>
              <a:rPr lang="en-US" altLang="ko-KR" dirty="0">
                <a:solidFill>
                  <a:srgbClr val="0070C0"/>
                </a:solidFill>
              </a:rPr>
              <a:t>: </a:t>
            </a:r>
            <a:r>
              <a:rPr lang="ko-KR" altLang="en-US" dirty="0">
                <a:solidFill>
                  <a:srgbClr val="0070C0"/>
                </a:solidFill>
              </a:rPr>
              <a:t>드라이버 설치 하였으나</a:t>
            </a:r>
            <a:r>
              <a:rPr lang="en-US" altLang="ko-KR" dirty="0">
                <a:solidFill>
                  <a:srgbClr val="0070C0"/>
                </a:solidFill>
              </a:rPr>
              <a:t>, </a:t>
            </a:r>
            <a:r>
              <a:rPr lang="ko-KR" altLang="en-US" dirty="0">
                <a:solidFill>
                  <a:srgbClr val="0070C0"/>
                </a:solidFill>
              </a:rPr>
              <a:t>컬러 출력이 안되고 흑백만 되는 경우</a:t>
            </a:r>
            <a:endParaRPr lang="en-US" altLang="ko-KR" dirty="0">
              <a:solidFill>
                <a:srgbClr val="0070C0"/>
              </a:solidFill>
            </a:endParaRPr>
          </a:p>
          <a:p>
            <a:pPr marL="569378" lvl="2" indent="-342900"/>
            <a:r>
              <a:rPr lang="ko-KR" altLang="en-US" dirty="0">
                <a:solidFill>
                  <a:srgbClr val="00B050"/>
                </a:solidFill>
              </a:rPr>
              <a:t>해결 방안 </a:t>
            </a:r>
            <a:r>
              <a:rPr lang="en-US" altLang="ko-KR" dirty="0">
                <a:solidFill>
                  <a:srgbClr val="00B050"/>
                </a:solidFill>
              </a:rPr>
              <a:t>: </a:t>
            </a:r>
            <a:r>
              <a:rPr lang="ko-KR" altLang="en-US" dirty="0">
                <a:solidFill>
                  <a:srgbClr val="00B050"/>
                </a:solidFill>
              </a:rPr>
              <a:t>드라이버를 윈도우에서 전체 삭제를 하고</a:t>
            </a:r>
            <a:r>
              <a:rPr lang="en-US" altLang="ko-KR" dirty="0">
                <a:solidFill>
                  <a:srgbClr val="00B050"/>
                </a:solidFill>
              </a:rPr>
              <a:t>, </a:t>
            </a:r>
            <a:r>
              <a:rPr lang="ko-KR" altLang="en-US" dirty="0">
                <a:solidFill>
                  <a:srgbClr val="00B050"/>
                </a:solidFill>
              </a:rPr>
              <a:t>재 설치 한다</a:t>
            </a:r>
            <a:endParaRPr lang="en-US" altLang="ko-KR" dirty="0">
              <a:solidFill>
                <a:srgbClr val="00B050"/>
              </a:solidFill>
            </a:endParaRPr>
          </a:p>
          <a:p>
            <a:pPr marL="569378" lvl="2" indent="-342900"/>
            <a:r>
              <a:rPr lang="ko-KR" altLang="en-US" dirty="0">
                <a:solidFill>
                  <a:schemeClr val="tx1"/>
                </a:solidFill>
              </a:rPr>
              <a:t>절차 </a:t>
            </a:r>
            <a:r>
              <a:rPr lang="en-US" altLang="ko-KR" dirty="0">
                <a:solidFill>
                  <a:schemeClr val="tx1"/>
                </a:solidFill>
              </a:rPr>
              <a:t>: </a:t>
            </a:r>
            <a:r>
              <a:rPr lang="ko-KR" altLang="en-US" dirty="0">
                <a:solidFill>
                  <a:schemeClr val="tx1"/>
                </a:solidFill>
              </a:rPr>
              <a:t>단 드라이버는 삼성</a:t>
            </a:r>
            <a:r>
              <a:rPr lang="en-US" altLang="ko-KR" dirty="0">
                <a:solidFill>
                  <a:schemeClr val="tx1"/>
                </a:solidFill>
              </a:rPr>
              <a:t> </a:t>
            </a:r>
            <a:r>
              <a:rPr lang="ko-KR" altLang="en-US" dirty="0" err="1">
                <a:solidFill>
                  <a:schemeClr val="tx1"/>
                </a:solidFill>
              </a:rPr>
              <a:t>인스톨러로</a:t>
            </a:r>
            <a:r>
              <a:rPr lang="ko-KR" altLang="en-US" dirty="0">
                <a:solidFill>
                  <a:schemeClr val="tx1"/>
                </a:solidFill>
              </a:rPr>
              <a:t> 진행한 경우에 해당함</a:t>
            </a:r>
            <a:endParaRPr lang="en-US" altLang="ko-KR" dirty="0">
              <a:solidFill>
                <a:schemeClr val="tx1"/>
              </a:solidFill>
            </a:endParaRPr>
          </a:p>
          <a:p>
            <a:pPr marL="226478" lvl="2" indent="0">
              <a:buNone/>
            </a:pPr>
            <a:r>
              <a:rPr lang="en-US" altLang="ko-KR" dirty="0">
                <a:solidFill>
                  <a:schemeClr val="tx1"/>
                </a:solidFill>
              </a:rPr>
              <a:t>	</a:t>
            </a:r>
            <a:r>
              <a:rPr lang="en-US" altLang="ko-KR" dirty="0">
                <a:solidFill>
                  <a:schemeClr val="tx1"/>
                </a:solidFill>
                <a:sym typeface="Wingdings" panose="05000000000000000000" pitchFamily="2" charset="2"/>
              </a:rPr>
              <a:t> “Samsung Universal Print Driver 3” </a:t>
            </a:r>
            <a:r>
              <a:rPr lang="ko-KR" altLang="en-US" dirty="0">
                <a:solidFill>
                  <a:schemeClr val="tx1"/>
                </a:solidFill>
                <a:sym typeface="Wingdings" panose="05000000000000000000" pitchFamily="2" charset="2"/>
              </a:rPr>
              <a:t>기반 </a:t>
            </a:r>
            <a:endParaRPr lang="en-US" altLang="ko-KR" dirty="0">
              <a:solidFill>
                <a:schemeClr val="tx1"/>
              </a:solidFill>
            </a:endParaRPr>
          </a:p>
          <a:p>
            <a:pPr marL="683667" lvl="2" indent="-457189">
              <a:buAutoNum type="arabicPeriod"/>
            </a:pPr>
            <a:r>
              <a:rPr lang="ko-KR" altLang="en-US" dirty="0">
                <a:solidFill>
                  <a:schemeClr val="tx1"/>
                </a:solidFill>
              </a:rPr>
              <a:t>윈도우 제어판 </a:t>
            </a:r>
            <a:r>
              <a:rPr lang="en-US" altLang="ko-KR" dirty="0">
                <a:solidFill>
                  <a:schemeClr val="tx1"/>
                </a:solidFill>
                <a:sym typeface="Wingdings" panose="05000000000000000000" pitchFamily="2" charset="2"/>
              </a:rPr>
              <a:t> </a:t>
            </a:r>
            <a:r>
              <a:rPr lang="ko-KR" altLang="en-US" dirty="0">
                <a:solidFill>
                  <a:schemeClr val="tx1"/>
                </a:solidFill>
                <a:sym typeface="Wingdings" panose="05000000000000000000" pitchFamily="2" charset="2"/>
              </a:rPr>
              <a:t>프로그램 추가 삭제 </a:t>
            </a:r>
            <a:r>
              <a:rPr lang="en-US" altLang="ko-KR" dirty="0">
                <a:solidFill>
                  <a:schemeClr val="tx1"/>
                </a:solidFill>
                <a:sym typeface="Wingdings" panose="05000000000000000000" pitchFamily="2" charset="2"/>
              </a:rPr>
              <a:t> “Uninstall</a:t>
            </a:r>
            <a:r>
              <a:rPr lang="ko-KR" altLang="en-US" dirty="0">
                <a:solidFill>
                  <a:schemeClr val="tx1"/>
                </a:solidFill>
                <a:sym typeface="Wingdings" panose="05000000000000000000" pitchFamily="2" charset="2"/>
              </a:rPr>
              <a:t> </a:t>
            </a:r>
            <a:r>
              <a:rPr lang="en-US" altLang="ko-KR" dirty="0">
                <a:solidFill>
                  <a:schemeClr val="tx1"/>
                </a:solidFill>
                <a:sym typeface="Wingdings" panose="05000000000000000000" pitchFamily="2" charset="2"/>
              </a:rPr>
              <a:t>Samsung</a:t>
            </a:r>
            <a:r>
              <a:rPr lang="ko-KR" altLang="en-US" dirty="0">
                <a:solidFill>
                  <a:schemeClr val="tx1"/>
                </a:solidFill>
                <a:sym typeface="Wingdings" panose="05000000000000000000" pitchFamily="2" charset="2"/>
              </a:rPr>
              <a:t> </a:t>
            </a:r>
            <a:r>
              <a:rPr lang="en-US" altLang="ko-KR" dirty="0">
                <a:solidFill>
                  <a:schemeClr val="tx1"/>
                </a:solidFill>
                <a:sym typeface="Wingdings" panose="05000000000000000000" pitchFamily="2" charset="2"/>
              </a:rPr>
              <a:t>Printer</a:t>
            </a:r>
            <a:r>
              <a:rPr lang="ko-KR" altLang="en-US" dirty="0">
                <a:solidFill>
                  <a:schemeClr val="tx1"/>
                </a:solidFill>
                <a:sym typeface="Wingdings" panose="05000000000000000000" pitchFamily="2" charset="2"/>
              </a:rPr>
              <a:t> </a:t>
            </a:r>
            <a:r>
              <a:rPr lang="en-US" altLang="ko-KR" dirty="0">
                <a:solidFill>
                  <a:schemeClr val="tx1"/>
                </a:solidFill>
                <a:sym typeface="Wingdings" panose="05000000000000000000" pitchFamily="2" charset="2"/>
              </a:rPr>
              <a:t>Software” </a:t>
            </a:r>
            <a:r>
              <a:rPr lang="ko-KR" altLang="en-US" dirty="0">
                <a:solidFill>
                  <a:schemeClr val="tx1"/>
                </a:solidFill>
                <a:sym typeface="Wingdings" panose="05000000000000000000" pitchFamily="2" charset="2"/>
              </a:rPr>
              <a:t>선택 후 </a:t>
            </a:r>
            <a:r>
              <a:rPr lang="en-US" altLang="ko-KR" dirty="0">
                <a:solidFill>
                  <a:schemeClr val="tx1"/>
                </a:solidFill>
                <a:sym typeface="Wingdings" panose="05000000000000000000" pitchFamily="2" charset="2"/>
              </a:rPr>
              <a:t>“</a:t>
            </a:r>
            <a:r>
              <a:rPr lang="ko-KR" altLang="en-US" dirty="0">
                <a:solidFill>
                  <a:srgbClr val="00B0F0"/>
                </a:solidFill>
                <a:sym typeface="Wingdings" panose="05000000000000000000" pitchFamily="2" charset="2"/>
              </a:rPr>
              <a:t>제거</a:t>
            </a:r>
            <a:r>
              <a:rPr lang="en-US" altLang="ko-KR" dirty="0">
                <a:solidFill>
                  <a:schemeClr val="tx1"/>
                </a:solidFill>
                <a:sym typeface="Wingdings" panose="05000000000000000000" pitchFamily="2" charset="2"/>
              </a:rPr>
              <a:t>”</a:t>
            </a:r>
          </a:p>
          <a:p>
            <a:pPr marL="969428" lvl="3" indent="-285750">
              <a:buFont typeface="Wingdings" panose="05000000000000000000" pitchFamily="2" charset="2"/>
              <a:buChar char="è"/>
            </a:pPr>
            <a:r>
              <a:rPr lang="ko-KR" altLang="en-US" u="sng" dirty="0">
                <a:solidFill>
                  <a:srgbClr val="C00000"/>
                </a:solidFill>
                <a:sym typeface="Wingdings" panose="05000000000000000000" pitchFamily="2" charset="2"/>
              </a:rPr>
              <a:t>정상적인 드라이버 큐</a:t>
            </a:r>
            <a:r>
              <a:rPr lang="en-US" altLang="ko-KR" u="sng" dirty="0">
                <a:solidFill>
                  <a:srgbClr val="C00000"/>
                </a:solidFill>
                <a:sym typeface="Wingdings" panose="05000000000000000000" pitchFamily="2" charset="2"/>
              </a:rPr>
              <a:t>/</a:t>
            </a:r>
            <a:r>
              <a:rPr lang="ko-KR" altLang="en-US" u="sng" dirty="0">
                <a:solidFill>
                  <a:srgbClr val="C00000"/>
                </a:solidFill>
                <a:sym typeface="Wingdings" panose="05000000000000000000" pitchFamily="2" charset="2"/>
              </a:rPr>
              <a:t>드라이버 </a:t>
            </a:r>
            <a:r>
              <a:rPr lang="ko-KR" altLang="en-US" u="sng" dirty="0" err="1">
                <a:solidFill>
                  <a:srgbClr val="C00000"/>
                </a:solidFill>
                <a:sym typeface="Wingdings" panose="05000000000000000000" pitchFamily="2" charset="2"/>
              </a:rPr>
              <a:t>파일등</a:t>
            </a:r>
            <a:r>
              <a:rPr lang="ko-KR" altLang="en-US" u="sng" dirty="0">
                <a:solidFill>
                  <a:srgbClr val="C00000"/>
                </a:solidFill>
                <a:sym typeface="Wingdings" panose="05000000000000000000" pitchFamily="2" charset="2"/>
              </a:rPr>
              <a:t> 모두 완벽히 삭제 되지만 안되는 경우</a:t>
            </a:r>
            <a:r>
              <a:rPr lang="en-US" altLang="ko-KR" u="sng" dirty="0">
                <a:solidFill>
                  <a:srgbClr val="C00000"/>
                </a:solidFill>
                <a:sym typeface="Wingdings" panose="05000000000000000000" pitchFamily="2" charset="2"/>
              </a:rPr>
              <a:t>, </a:t>
            </a:r>
            <a:r>
              <a:rPr lang="ko-KR" altLang="en-US" u="sng" dirty="0">
                <a:solidFill>
                  <a:srgbClr val="C00000"/>
                </a:solidFill>
                <a:sym typeface="Wingdings" panose="05000000000000000000" pitchFamily="2" charset="2"/>
              </a:rPr>
              <a:t>수동으로 다음 절차 진행해야 함</a:t>
            </a:r>
            <a:endParaRPr lang="en-US" altLang="ko-KR" u="sng" dirty="0">
              <a:solidFill>
                <a:srgbClr val="C00000"/>
              </a:solidFill>
              <a:sym typeface="Wingdings" panose="05000000000000000000" pitchFamily="2" charset="2"/>
            </a:endParaRPr>
          </a:p>
          <a:p>
            <a:pPr marL="683678" lvl="3" indent="0">
              <a:buNone/>
            </a:pPr>
            <a:r>
              <a:rPr lang="ko-KR" altLang="en-US" u="sng" dirty="0">
                <a:solidFill>
                  <a:srgbClr val="00B0F0"/>
                </a:solidFill>
                <a:sym typeface="Wingdings" panose="05000000000000000000" pitchFamily="2" charset="2"/>
              </a:rPr>
              <a:t>아래는 모두 수동 절차 순서</a:t>
            </a:r>
            <a:r>
              <a:rPr lang="en-US" altLang="ko-KR" u="sng" dirty="0">
                <a:solidFill>
                  <a:srgbClr val="00B0F0"/>
                </a:solidFill>
                <a:sym typeface="Wingdings" panose="05000000000000000000" pitchFamily="2" charset="2"/>
              </a:rPr>
              <a:t>…</a:t>
            </a:r>
          </a:p>
          <a:p>
            <a:pPr marL="683667" lvl="2" indent="-457189">
              <a:buAutoNum type="arabicPeriod"/>
            </a:pPr>
            <a:r>
              <a:rPr lang="ko-KR" altLang="en-US" dirty="0">
                <a:solidFill>
                  <a:schemeClr val="tx1"/>
                </a:solidFill>
                <a:sym typeface="Wingdings" panose="05000000000000000000" pitchFamily="2" charset="2"/>
              </a:rPr>
              <a:t>윈도우 제어판 </a:t>
            </a:r>
            <a:r>
              <a:rPr lang="en-US" altLang="ko-KR" dirty="0">
                <a:solidFill>
                  <a:schemeClr val="tx1"/>
                </a:solidFill>
                <a:sym typeface="Wingdings" panose="05000000000000000000" pitchFamily="2" charset="2"/>
              </a:rPr>
              <a:t> </a:t>
            </a:r>
            <a:r>
              <a:rPr lang="ko-KR" altLang="en-US" dirty="0">
                <a:solidFill>
                  <a:schemeClr val="tx1"/>
                </a:solidFill>
                <a:sym typeface="Wingdings" panose="05000000000000000000" pitchFamily="2" charset="2"/>
              </a:rPr>
              <a:t>장치 및 프린터 </a:t>
            </a:r>
            <a:endParaRPr lang="en-US" altLang="ko-KR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marL="683678" lvl="3" indent="0">
              <a:buNone/>
            </a:pPr>
            <a:r>
              <a:rPr lang="ko-KR" altLang="en-US" dirty="0">
                <a:solidFill>
                  <a:schemeClr val="tx1"/>
                </a:solidFill>
                <a:sym typeface="Wingdings" panose="05000000000000000000" pitchFamily="2" charset="2"/>
              </a:rPr>
              <a:t>만약 컬러</a:t>
            </a:r>
            <a:r>
              <a:rPr lang="en-US" altLang="ko-KR" dirty="0">
                <a:solidFill>
                  <a:schemeClr val="tx1"/>
                </a:solidFill>
                <a:sym typeface="Wingdings" panose="05000000000000000000" pitchFamily="2" charset="2"/>
              </a:rPr>
              <a:t>/</a:t>
            </a:r>
            <a:r>
              <a:rPr lang="ko-KR" altLang="en-US" dirty="0">
                <a:solidFill>
                  <a:schemeClr val="tx1"/>
                </a:solidFill>
                <a:sym typeface="Wingdings" panose="05000000000000000000" pitchFamily="2" charset="2"/>
              </a:rPr>
              <a:t>흑백 프린터가 없는 경우 다음으로 진행</a:t>
            </a:r>
            <a:endParaRPr lang="en-US" altLang="ko-KR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marL="1140867" lvl="3" indent="-457189">
              <a:buFont typeface="+mj-lt"/>
              <a:buAutoNum type="alphaUcPeriod"/>
            </a:pPr>
            <a:r>
              <a:rPr lang="ko-KR" altLang="en-US" dirty="0">
                <a:solidFill>
                  <a:schemeClr val="tx1"/>
                </a:solidFill>
                <a:sym typeface="Wingdings" panose="05000000000000000000" pitchFamily="2" charset="2"/>
              </a:rPr>
              <a:t>삼성 컬러</a:t>
            </a:r>
            <a:r>
              <a:rPr lang="en-US" altLang="ko-KR" dirty="0">
                <a:solidFill>
                  <a:schemeClr val="tx1"/>
                </a:solidFill>
                <a:sym typeface="Wingdings" panose="05000000000000000000" pitchFamily="2" charset="2"/>
              </a:rPr>
              <a:t>/</a:t>
            </a:r>
            <a:r>
              <a:rPr lang="ko-KR" altLang="en-US" dirty="0">
                <a:solidFill>
                  <a:schemeClr val="tx1"/>
                </a:solidFill>
                <a:sym typeface="Wingdings" panose="05000000000000000000" pitchFamily="2" charset="2"/>
              </a:rPr>
              <a:t>흑백 프린터 선택</a:t>
            </a:r>
            <a:endParaRPr lang="en-US" altLang="ko-KR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marL="1140867" lvl="3" indent="-457189">
              <a:buFont typeface="+mj-lt"/>
              <a:buAutoNum type="alphaUcPeriod"/>
            </a:pPr>
            <a:r>
              <a:rPr lang="ko-KR" altLang="en-US" dirty="0">
                <a:solidFill>
                  <a:schemeClr val="tx1"/>
                </a:solidFill>
                <a:sym typeface="Wingdings" panose="05000000000000000000" pitchFamily="2" charset="2"/>
              </a:rPr>
              <a:t>마우스 우측 버튼 클릭</a:t>
            </a:r>
            <a:endParaRPr lang="en-US" altLang="ko-KR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marL="1140867" lvl="3" indent="-457189">
              <a:buFont typeface="+mj-lt"/>
              <a:buAutoNum type="alphaUcPeriod"/>
            </a:pPr>
            <a:r>
              <a:rPr lang="en-US" altLang="ko-KR" dirty="0">
                <a:solidFill>
                  <a:schemeClr val="tx1"/>
                </a:solidFill>
                <a:sym typeface="Wingdings" panose="05000000000000000000" pitchFamily="2" charset="2"/>
              </a:rPr>
              <a:t>“</a:t>
            </a:r>
            <a:r>
              <a:rPr lang="ko-KR" altLang="en-US" dirty="0">
                <a:solidFill>
                  <a:schemeClr val="tx1"/>
                </a:solidFill>
                <a:sym typeface="Wingdings" panose="05000000000000000000" pitchFamily="2" charset="2"/>
              </a:rPr>
              <a:t>장치 제거</a:t>
            </a:r>
            <a:r>
              <a:rPr lang="en-US" altLang="ko-KR" dirty="0">
                <a:solidFill>
                  <a:schemeClr val="tx1"/>
                </a:solidFill>
                <a:sym typeface="Wingdings" panose="05000000000000000000" pitchFamily="2" charset="2"/>
              </a:rPr>
              <a:t>”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2FD8674B-5ECD-46DE-B91B-535406D4EA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4974" y="4288169"/>
            <a:ext cx="3627560" cy="214760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F35B4531-ADA2-4819-B4CF-4EFAAEDAC5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2039" y="3705885"/>
            <a:ext cx="3401766" cy="40206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2" name="타원 21">
            <a:extLst>
              <a:ext uri="{FF2B5EF4-FFF2-40B4-BE49-F238E27FC236}">
                <a16:creationId xmlns:a16="http://schemas.microsoft.com/office/drawing/2014/main" id="{9674A0FD-7F56-4384-B86D-8520DB068935}"/>
              </a:ext>
            </a:extLst>
          </p:cNvPr>
          <p:cNvSpPr/>
          <p:nvPr/>
        </p:nvSpPr>
        <p:spPr>
          <a:xfrm>
            <a:off x="6330984" y="3629362"/>
            <a:ext cx="471055" cy="43892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/>
              <a:t>2</a:t>
            </a:r>
            <a:endParaRPr lang="ko-KR" altLang="en-US" sz="2400" dirty="0"/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CACBAF46-B17F-4DDC-9E68-C309456B0BD0}"/>
              </a:ext>
            </a:extLst>
          </p:cNvPr>
          <p:cNvSpPr/>
          <p:nvPr/>
        </p:nvSpPr>
        <p:spPr>
          <a:xfrm>
            <a:off x="10392534" y="6051258"/>
            <a:ext cx="471055" cy="43892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/>
              <a:t>C</a:t>
            </a:r>
            <a:endParaRPr lang="ko-KR" altLang="en-US" sz="2400" dirty="0"/>
          </a:p>
        </p:txBody>
      </p:sp>
      <p:pic>
        <p:nvPicPr>
          <p:cNvPr id="24" name="그림 23">
            <a:extLst>
              <a:ext uri="{FF2B5EF4-FFF2-40B4-BE49-F238E27FC236}">
                <a16:creationId xmlns:a16="http://schemas.microsoft.com/office/drawing/2014/main" id="{CA766EA7-2900-43EF-89B5-FB779C00B7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1829" y="5128382"/>
            <a:ext cx="4816776" cy="153481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6" name="타원 25">
            <a:extLst>
              <a:ext uri="{FF2B5EF4-FFF2-40B4-BE49-F238E27FC236}">
                <a16:creationId xmlns:a16="http://schemas.microsoft.com/office/drawing/2014/main" id="{511AB47E-4F5C-4F25-8758-64BBB7B23D70}"/>
              </a:ext>
            </a:extLst>
          </p:cNvPr>
          <p:cNvSpPr/>
          <p:nvPr/>
        </p:nvSpPr>
        <p:spPr>
          <a:xfrm>
            <a:off x="560774" y="6283575"/>
            <a:ext cx="471055" cy="43892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/>
              <a:t>1</a:t>
            </a:r>
            <a:endParaRPr lang="ko-KR" altLang="en-US" sz="2400" dirty="0"/>
          </a:p>
        </p:txBody>
      </p:sp>
      <p:sp>
        <p:nvSpPr>
          <p:cNvPr id="27" name="타원 26">
            <a:extLst>
              <a:ext uri="{FF2B5EF4-FFF2-40B4-BE49-F238E27FC236}">
                <a16:creationId xmlns:a16="http://schemas.microsoft.com/office/drawing/2014/main" id="{69D784B8-82EE-4383-B483-0EA794287D00}"/>
              </a:ext>
            </a:extLst>
          </p:cNvPr>
          <p:cNvSpPr/>
          <p:nvPr/>
        </p:nvSpPr>
        <p:spPr>
          <a:xfrm>
            <a:off x="2099289" y="5844655"/>
            <a:ext cx="711645" cy="43892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1-1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84897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800" dirty="0">
                <a:solidFill>
                  <a:schemeClr val="tx1"/>
                </a:solidFill>
              </a:rPr>
              <a:t>2. </a:t>
            </a:r>
            <a:r>
              <a:rPr lang="ko-KR" altLang="en-US" sz="3800" dirty="0">
                <a:solidFill>
                  <a:schemeClr val="tx1"/>
                </a:solidFill>
              </a:rPr>
              <a:t>드라이버 전체 삭제 방법 </a:t>
            </a:r>
            <a:r>
              <a:rPr lang="en-US" altLang="ko-KR" sz="3800" dirty="0">
                <a:solidFill>
                  <a:schemeClr val="tx1"/>
                </a:solidFill>
              </a:rPr>
              <a:t>: Windows</a:t>
            </a:r>
            <a:r>
              <a:rPr lang="ko-KR" altLang="en-US" sz="3800" dirty="0">
                <a:solidFill>
                  <a:schemeClr val="tx1"/>
                </a:solidFill>
              </a:rPr>
              <a:t> </a:t>
            </a:r>
            <a:r>
              <a:rPr lang="en-US" altLang="ko-KR" sz="3800" dirty="0">
                <a:solidFill>
                  <a:schemeClr val="tx1"/>
                </a:solidFill>
              </a:rPr>
              <a:t>10</a:t>
            </a:r>
            <a:r>
              <a:rPr lang="ko-KR" altLang="en-US" sz="3800" dirty="0">
                <a:solidFill>
                  <a:schemeClr val="tx1"/>
                </a:solidFill>
              </a:rPr>
              <a:t> 기준</a:t>
            </a:r>
            <a:endParaRPr lang="ko-KR" altLang="en-US" sz="3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35357" y="1065849"/>
            <a:ext cx="10826496" cy="5478732"/>
          </a:xfrm>
        </p:spPr>
        <p:txBody>
          <a:bodyPr/>
          <a:lstStyle/>
          <a:p>
            <a:pPr marL="569378" lvl="2" indent="-342900"/>
            <a:r>
              <a:rPr lang="ko-KR" altLang="en-US" dirty="0">
                <a:solidFill>
                  <a:srgbClr val="0070C0"/>
                </a:solidFill>
              </a:rPr>
              <a:t>원인 </a:t>
            </a:r>
            <a:r>
              <a:rPr lang="en-US" altLang="ko-KR" dirty="0">
                <a:solidFill>
                  <a:srgbClr val="0070C0"/>
                </a:solidFill>
              </a:rPr>
              <a:t>: </a:t>
            </a:r>
            <a:r>
              <a:rPr lang="ko-KR" altLang="en-US" dirty="0">
                <a:solidFill>
                  <a:srgbClr val="0070C0"/>
                </a:solidFill>
              </a:rPr>
              <a:t>드라이버 설치 하였으나</a:t>
            </a:r>
            <a:r>
              <a:rPr lang="en-US" altLang="ko-KR" dirty="0">
                <a:solidFill>
                  <a:srgbClr val="0070C0"/>
                </a:solidFill>
              </a:rPr>
              <a:t>, </a:t>
            </a:r>
            <a:r>
              <a:rPr lang="ko-KR" altLang="en-US" dirty="0">
                <a:solidFill>
                  <a:srgbClr val="0070C0"/>
                </a:solidFill>
              </a:rPr>
              <a:t>컬러 출력이 안되고 흑백만 되는 경우</a:t>
            </a:r>
            <a:endParaRPr lang="en-US" altLang="ko-KR" dirty="0">
              <a:solidFill>
                <a:srgbClr val="0070C0"/>
              </a:solidFill>
            </a:endParaRPr>
          </a:p>
          <a:p>
            <a:pPr marL="569378" lvl="2" indent="-342900"/>
            <a:r>
              <a:rPr lang="ko-KR" altLang="en-US" dirty="0">
                <a:solidFill>
                  <a:srgbClr val="00B050"/>
                </a:solidFill>
              </a:rPr>
              <a:t>해결 방안 </a:t>
            </a:r>
            <a:r>
              <a:rPr lang="en-US" altLang="ko-KR" dirty="0">
                <a:solidFill>
                  <a:srgbClr val="00B050"/>
                </a:solidFill>
              </a:rPr>
              <a:t>: </a:t>
            </a:r>
            <a:r>
              <a:rPr lang="ko-KR" altLang="en-US" dirty="0">
                <a:solidFill>
                  <a:srgbClr val="00B050"/>
                </a:solidFill>
              </a:rPr>
              <a:t>드라이버를 윈도우에서 전체 삭제를 하고</a:t>
            </a:r>
            <a:r>
              <a:rPr lang="en-US" altLang="ko-KR" dirty="0">
                <a:solidFill>
                  <a:srgbClr val="00B050"/>
                </a:solidFill>
              </a:rPr>
              <a:t>, </a:t>
            </a:r>
            <a:r>
              <a:rPr lang="ko-KR" altLang="en-US" dirty="0">
                <a:solidFill>
                  <a:srgbClr val="00B050"/>
                </a:solidFill>
              </a:rPr>
              <a:t>재 설치 한다</a:t>
            </a:r>
            <a:endParaRPr lang="en-US" altLang="ko-KR" dirty="0">
              <a:solidFill>
                <a:srgbClr val="00B050"/>
              </a:solidFill>
            </a:endParaRPr>
          </a:p>
          <a:p>
            <a:pPr marL="569378" lvl="2" indent="-342900"/>
            <a:endParaRPr lang="en-US" altLang="ko-KR" dirty="0">
              <a:solidFill>
                <a:schemeClr val="tx1"/>
              </a:solidFill>
            </a:endParaRPr>
          </a:p>
          <a:p>
            <a:pPr marL="226478" lvl="2" indent="0">
              <a:buNone/>
            </a:pPr>
            <a:endParaRPr lang="en-US" altLang="ko-KR" dirty="0">
              <a:solidFill>
                <a:schemeClr val="tx1"/>
              </a:solidFill>
            </a:endParaRPr>
          </a:p>
          <a:p>
            <a:pPr marL="683678" lvl="2" indent="-457200">
              <a:buFont typeface="+mj-lt"/>
              <a:buAutoNum type="arabicPeriod"/>
            </a:pPr>
            <a:r>
              <a:rPr lang="ko-KR" altLang="en-US" dirty="0">
                <a:solidFill>
                  <a:schemeClr val="tx1"/>
                </a:solidFill>
                <a:sym typeface="Wingdings" panose="05000000000000000000" pitchFamily="2" charset="2"/>
              </a:rPr>
              <a:t>남아 있는 프린터 아무거나 하나 선택</a:t>
            </a:r>
            <a:r>
              <a:rPr lang="en-US" altLang="ko-KR" dirty="0">
                <a:solidFill>
                  <a:schemeClr val="tx1"/>
                </a:solidFill>
                <a:sym typeface="Wingdings" panose="05000000000000000000" pitchFamily="2" charset="2"/>
              </a:rPr>
              <a:t>(</a:t>
            </a:r>
            <a:r>
              <a:rPr lang="ko-KR" altLang="en-US" dirty="0">
                <a:solidFill>
                  <a:schemeClr val="tx1"/>
                </a:solidFill>
                <a:sym typeface="Wingdings" panose="05000000000000000000" pitchFamily="2" charset="2"/>
              </a:rPr>
              <a:t>클릭</a:t>
            </a:r>
            <a:r>
              <a:rPr lang="en-US" altLang="ko-KR" dirty="0">
                <a:solidFill>
                  <a:schemeClr val="tx1"/>
                </a:solidFill>
                <a:sym typeface="Wingdings" panose="05000000000000000000" pitchFamily="2" charset="2"/>
              </a:rPr>
              <a:t>)</a:t>
            </a:r>
          </a:p>
          <a:p>
            <a:pPr marL="683678" lvl="2" indent="-457200">
              <a:buFont typeface="+mj-lt"/>
              <a:buAutoNum type="arabicPeriod"/>
            </a:pPr>
            <a:r>
              <a:rPr lang="ko-KR" altLang="en-US" dirty="0">
                <a:solidFill>
                  <a:schemeClr val="tx1"/>
                </a:solidFill>
                <a:sym typeface="Wingdings" panose="05000000000000000000" pitchFamily="2" charset="2"/>
              </a:rPr>
              <a:t>상단에 </a:t>
            </a:r>
            <a:r>
              <a:rPr lang="en-US" altLang="ko-KR" dirty="0">
                <a:solidFill>
                  <a:schemeClr val="tx1"/>
                </a:solidFill>
                <a:sym typeface="Wingdings" panose="05000000000000000000" pitchFamily="2" charset="2"/>
              </a:rPr>
              <a:t>“</a:t>
            </a:r>
            <a:r>
              <a:rPr lang="ko-KR" altLang="en-US" dirty="0">
                <a:solidFill>
                  <a:schemeClr val="tx1"/>
                </a:solidFill>
                <a:sym typeface="Wingdings" panose="05000000000000000000" pitchFamily="2" charset="2"/>
              </a:rPr>
              <a:t>인쇄 서버 속성</a:t>
            </a:r>
            <a:r>
              <a:rPr lang="en-US" altLang="ko-KR" dirty="0">
                <a:solidFill>
                  <a:schemeClr val="tx1"/>
                </a:solidFill>
                <a:sym typeface="Wingdings" panose="05000000000000000000" pitchFamily="2" charset="2"/>
              </a:rPr>
              <a:t>” </a:t>
            </a:r>
            <a:r>
              <a:rPr lang="ko-KR" altLang="en-US" dirty="0">
                <a:solidFill>
                  <a:schemeClr val="tx1"/>
                </a:solidFill>
                <a:sym typeface="Wingdings" panose="05000000000000000000" pitchFamily="2" charset="2"/>
              </a:rPr>
              <a:t>클릭</a:t>
            </a:r>
            <a:endParaRPr lang="en-US" altLang="ko-KR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marL="683678" lvl="2" indent="-457200">
              <a:buFont typeface="+mj-lt"/>
              <a:buAutoNum type="arabicPeriod"/>
            </a:pPr>
            <a:r>
              <a:rPr lang="en-US" altLang="ko-KR" dirty="0">
                <a:solidFill>
                  <a:schemeClr val="tx1"/>
                </a:solidFill>
                <a:sym typeface="Wingdings" panose="05000000000000000000" pitchFamily="2" charset="2"/>
              </a:rPr>
              <a:t>“</a:t>
            </a:r>
            <a:r>
              <a:rPr lang="ko-KR" altLang="en-US" dirty="0">
                <a:solidFill>
                  <a:schemeClr val="tx1"/>
                </a:solidFill>
                <a:sym typeface="Wingdings" panose="05000000000000000000" pitchFamily="2" charset="2"/>
              </a:rPr>
              <a:t>드라이버</a:t>
            </a:r>
            <a:r>
              <a:rPr lang="en-US" altLang="ko-KR" dirty="0">
                <a:solidFill>
                  <a:schemeClr val="tx1"/>
                </a:solidFill>
                <a:sym typeface="Wingdings" panose="05000000000000000000" pitchFamily="2" charset="2"/>
              </a:rPr>
              <a:t>” </a:t>
            </a:r>
            <a:r>
              <a:rPr lang="ko-KR" altLang="en-US" dirty="0">
                <a:solidFill>
                  <a:schemeClr val="tx1"/>
                </a:solidFill>
                <a:sym typeface="Wingdings" panose="05000000000000000000" pitchFamily="2" charset="2"/>
              </a:rPr>
              <a:t>탭 선택</a:t>
            </a:r>
            <a:endParaRPr lang="en-US" altLang="ko-KR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marL="683678" lvl="2" indent="-457200">
              <a:buFont typeface="+mj-lt"/>
              <a:buAutoNum type="arabicPeriod"/>
            </a:pPr>
            <a:r>
              <a:rPr lang="en-US" altLang="ko-KR" b="0" dirty="0">
                <a:solidFill>
                  <a:schemeClr val="tx1"/>
                </a:solidFill>
                <a:sym typeface="Wingdings" panose="05000000000000000000" pitchFamily="2" charset="2"/>
              </a:rPr>
              <a:t>“</a:t>
            </a:r>
            <a:r>
              <a:rPr lang="ko-KR" altLang="en-US" b="0" dirty="0">
                <a:solidFill>
                  <a:schemeClr val="tx1"/>
                </a:solidFill>
                <a:sym typeface="Wingdings" panose="05000000000000000000" pitchFamily="2" charset="2"/>
              </a:rPr>
              <a:t>드라이버 설정 변경</a:t>
            </a:r>
            <a:r>
              <a:rPr lang="en-US" altLang="ko-KR" b="0" dirty="0">
                <a:solidFill>
                  <a:schemeClr val="tx1"/>
                </a:solidFill>
                <a:sym typeface="Wingdings" panose="05000000000000000000" pitchFamily="2" charset="2"/>
              </a:rPr>
              <a:t>”</a:t>
            </a:r>
            <a:r>
              <a:rPr lang="ko-KR" altLang="en-US" b="0" dirty="0">
                <a:solidFill>
                  <a:schemeClr val="tx1"/>
                </a:solidFill>
                <a:sym typeface="Wingdings" panose="05000000000000000000" pitchFamily="2" charset="2"/>
              </a:rPr>
              <a:t>클릭</a:t>
            </a:r>
            <a:r>
              <a:rPr lang="en-US" altLang="ko-KR" b="0" dirty="0">
                <a:solidFill>
                  <a:schemeClr val="tx1"/>
                </a:solidFill>
                <a:sym typeface="Wingdings" panose="05000000000000000000" pitchFamily="2" charset="2"/>
              </a:rPr>
              <a:t>, </a:t>
            </a:r>
          </a:p>
          <a:p>
            <a:pPr marL="683678" lvl="3" indent="0">
              <a:buNone/>
            </a:pPr>
            <a:r>
              <a:rPr lang="ko-KR" altLang="en-US" b="0" dirty="0">
                <a:solidFill>
                  <a:schemeClr val="tx1"/>
                </a:solidFill>
                <a:sym typeface="Wingdings" panose="05000000000000000000" pitchFamily="2" charset="2"/>
              </a:rPr>
              <a:t>단 보안 아이콘이 있는 경우만 해당함</a:t>
            </a:r>
            <a:r>
              <a:rPr lang="en-US" altLang="ko-KR" b="0" dirty="0">
                <a:solidFill>
                  <a:schemeClr val="tx1"/>
                </a:solidFill>
                <a:sym typeface="Wingdings" panose="05000000000000000000" pitchFamily="2" charset="2"/>
              </a:rPr>
              <a:t>, </a:t>
            </a:r>
            <a:r>
              <a:rPr lang="ko-KR" altLang="en-US" dirty="0">
                <a:solidFill>
                  <a:schemeClr val="tx1"/>
                </a:solidFill>
                <a:sym typeface="Wingdings" panose="05000000000000000000" pitchFamily="2" charset="2"/>
              </a:rPr>
              <a:t>없으면 다음</a:t>
            </a:r>
            <a:endParaRPr lang="en-US" altLang="ko-KR" b="0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marL="683678" lvl="2" indent="-457200">
              <a:buFont typeface="+mj-lt"/>
              <a:buAutoNum type="arabicPeriod"/>
            </a:pPr>
            <a:r>
              <a:rPr lang="en-US" altLang="ko-KR" dirty="0">
                <a:solidFill>
                  <a:schemeClr val="tx1"/>
                </a:solidFill>
                <a:sym typeface="Wingdings" panose="05000000000000000000" pitchFamily="2" charset="2"/>
              </a:rPr>
              <a:t>“</a:t>
            </a:r>
            <a:r>
              <a:rPr lang="en-US" altLang="ko-KR" dirty="0">
                <a:solidFill>
                  <a:srgbClr val="FF0000"/>
                </a:solidFill>
                <a:sym typeface="Wingdings" panose="05000000000000000000" pitchFamily="2" charset="2"/>
              </a:rPr>
              <a:t>Samsung Universal Print Driver 3</a:t>
            </a:r>
            <a:r>
              <a:rPr lang="en-US" altLang="ko-KR" dirty="0">
                <a:solidFill>
                  <a:schemeClr val="tx1"/>
                </a:solidFill>
                <a:sym typeface="Wingdings" panose="05000000000000000000" pitchFamily="2" charset="2"/>
              </a:rPr>
              <a:t>” </a:t>
            </a:r>
            <a:r>
              <a:rPr lang="ko-KR" altLang="en-US" dirty="0">
                <a:solidFill>
                  <a:schemeClr val="tx1"/>
                </a:solidFill>
                <a:sym typeface="Wingdings" panose="05000000000000000000" pitchFamily="2" charset="2"/>
              </a:rPr>
              <a:t>선택</a:t>
            </a:r>
            <a:endParaRPr lang="en-US" altLang="ko-KR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marL="683678" lvl="2" indent="-457200">
              <a:buFont typeface="+mj-lt"/>
              <a:buAutoNum type="arabicPeriod"/>
            </a:pPr>
            <a:endParaRPr lang="en-US" altLang="ko-KR" b="0" dirty="0">
              <a:solidFill>
                <a:srgbClr val="7030A0"/>
              </a:solidFill>
            </a:endParaRPr>
          </a:p>
          <a:p>
            <a:pPr marL="457189" indent="-457189">
              <a:buAutoNum type="arabicPeriod"/>
            </a:pPr>
            <a:endParaRPr lang="en-US" altLang="ko-KR" dirty="0"/>
          </a:p>
          <a:p>
            <a:pPr marL="457189" indent="-457189">
              <a:buAutoNum type="arabicPeriod"/>
            </a:pPr>
            <a:endParaRPr lang="en-US" altLang="ko-KR" dirty="0"/>
          </a:p>
          <a:p>
            <a:pPr marL="457189" indent="-457189">
              <a:buAutoNum type="arabicPeriod"/>
            </a:pPr>
            <a:endParaRPr lang="en-US" altLang="ko-KR" dirty="0"/>
          </a:p>
          <a:p>
            <a:pPr marL="457189" indent="-457189">
              <a:buAutoNum type="arabicPeriod"/>
            </a:pPr>
            <a:endParaRPr lang="en-US" altLang="ko-KR" dirty="0"/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AAF99F97-0759-4FA6-B497-8545A212DE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894" y="2961127"/>
            <a:ext cx="3661904" cy="93574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4" name="타원 13">
            <a:extLst>
              <a:ext uri="{FF2B5EF4-FFF2-40B4-BE49-F238E27FC236}">
                <a16:creationId xmlns:a16="http://schemas.microsoft.com/office/drawing/2014/main" id="{CACBAF46-B17F-4DDC-9E68-C309456B0BD0}"/>
              </a:ext>
            </a:extLst>
          </p:cNvPr>
          <p:cNvSpPr/>
          <p:nvPr/>
        </p:nvSpPr>
        <p:spPr>
          <a:xfrm>
            <a:off x="6588657" y="2361637"/>
            <a:ext cx="471055" cy="43892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/>
              <a:t>1</a:t>
            </a:r>
            <a:endParaRPr lang="ko-KR" altLang="en-US" sz="2400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CCF85B26-A449-4311-A56B-43AC1EF830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6802" y="2320396"/>
            <a:ext cx="518855" cy="55400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648FF528-76AD-408D-930E-CC431D7A2B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1602" y="3991770"/>
            <a:ext cx="2442445" cy="71796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타원 7">
            <a:extLst>
              <a:ext uri="{FF2B5EF4-FFF2-40B4-BE49-F238E27FC236}">
                <a16:creationId xmlns:a16="http://schemas.microsoft.com/office/drawing/2014/main" id="{597CB2AB-82AC-4D92-A8AE-15E47B991D45}"/>
              </a:ext>
            </a:extLst>
          </p:cNvPr>
          <p:cNvSpPr/>
          <p:nvPr/>
        </p:nvSpPr>
        <p:spPr>
          <a:xfrm>
            <a:off x="10790798" y="3313193"/>
            <a:ext cx="471055" cy="43892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/>
              <a:t>2</a:t>
            </a:r>
            <a:endParaRPr lang="ko-KR" altLang="en-US" sz="2400" dirty="0"/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DFC98141-BC8A-4258-9B58-023CCEE2DD4D}"/>
              </a:ext>
            </a:extLst>
          </p:cNvPr>
          <p:cNvSpPr/>
          <p:nvPr/>
        </p:nvSpPr>
        <p:spPr>
          <a:xfrm>
            <a:off x="8226343" y="3855326"/>
            <a:ext cx="471055" cy="43892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/>
              <a:t>3</a:t>
            </a:r>
            <a:endParaRPr lang="ko-KR" altLang="en-US" sz="2400" dirty="0"/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7A4E5D60-F65A-4067-9E9C-962FF76D70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1602" y="4850973"/>
            <a:ext cx="3478057" cy="95715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2" name="타원 21">
            <a:extLst>
              <a:ext uri="{FF2B5EF4-FFF2-40B4-BE49-F238E27FC236}">
                <a16:creationId xmlns:a16="http://schemas.microsoft.com/office/drawing/2014/main" id="{1378E5A8-32DC-4CD3-A935-096714E2565D}"/>
              </a:ext>
            </a:extLst>
          </p:cNvPr>
          <p:cNvSpPr/>
          <p:nvPr/>
        </p:nvSpPr>
        <p:spPr>
          <a:xfrm>
            <a:off x="6903936" y="5001266"/>
            <a:ext cx="471055" cy="43892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/>
              <a:t>4</a:t>
            </a:r>
            <a:endParaRPr lang="ko-KR" altLang="en-US" sz="2400" dirty="0"/>
          </a:p>
        </p:txBody>
      </p:sp>
      <p:pic>
        <p:nvPicPr>
          <p:cNvPr id="24" name="그림 23">
            <a:extLst>
              <a:ext uri="{FF2B5EF4-FFF2-40B4-BE49-F238E27FC236}">
                <a16:creationId xmlns:a16="http://schemas.microsoft.com/office/drawing/2014/main" id="{93DBDFFA-AF6A-4CCD-BE61-44B75ED457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36802" y="5935889"/>
            <a:ext cx="3831160" cy="88770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6" name="타원 25">
            <a:extLst>
              <a:ext uri="{FF2B5EF4-FFF2-40B4-BE49-F238E27FC236}">
                <a16:creationId xmlns:a16="http://schemas.microsoft.com/office/drawing/2014/main" id="{77579173-6107-4AC4-81BD-52D8E0DB3DC0}"/>
              </a:ext>
            </a:extLst>
          </p:cNvPr>
          <p:cNvSpPr/>
          <p:nvPr/>
        </p:nvSpPr>
        <p:spPr>
          <a:xfrm>
            <a:off x="6730720" y="6176282"/>
            <a:ext cx="471055" cy="43892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/>
              <a:t>5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5352771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800" dirty="0">
                <a:solidFill>
                  <a:schemeClr val="tx1"/>
                </a:solidFill>
              </a:rPr>
              <a:t>3. </a:t>
            </a:r>
            <a:r>
              <a:rPr lang="ko-KR" altLang="en-US" sz="3800" dirty="0">
                <a:solidFill>
                  <a:schemeClr val="tx1"/>
                </a:solidFill>
              </a:rPr>
              <a:t>드라이버 전체 삭제 방법 </a:t>
            </a:r>
            <a:r>
              <a:rPr lang="en-US" altLang="ko-KR" sz="3800" dirty="0">
                <a:solidFill>
                  <a:schemeClr val="tx1"/>
                </a:solidFill>
              </a:rPr>
              <a:t>: Windows</a:t>
            </a:r>
            <a:r>
              <a:rPr lang="ko-KR" altLang="en-US" sz="3800" dirty="0">
                <a:solidFill>
                  <a:schemeClr val="tx1"/>
                </a:solidFill>
              </a:rPr>
              <a:t> </a:t>
            </a:r>
            <a:r>
              <a:rPr lang="en-US" altLang="ko-KR" sz="3800" dirty="0">
                <a:solidFill>
                  <a:schemeClr val="tx1"/>
                </a:solidFill>
              </a:rPr>
              <a:t>10</a:t>
            </a:r>
            <a:r>
              <a:rPr lang="ko-KR" altLang="en-US" sz="3800" dirty="0">
                <a:solidFill>
                  <a:schemeClr val="tx1"/>
                </a:solidFill>
              </a:rPr>
              <a:t> 기준</a:t>
            </a:r>
            <a:endParaRPr lang="ko-KR" altLang="en-US" sz="3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35357" y="1065849"/>
            <a:ext cx="10826496" cy="5478732"/>
          </a:xfrm>
        </p:spPr>
        <p:txBody>
          <a:bodyPr/>
          <a:lstStyle/>
          <a:p>
            <a:pPr marL="569378" lvl="2" indent="-342900"/>
            <a:r>
              <a:rPr lang="ko-KR" altLang="en-US" dirty="0">
                <a:solidFill>
                  <a:srgbClr val="0070C0"/>
                </a:solidFill>
              </a:rPr>
              <a:t>원인 </a:t>
            </a:r>
            <a:r>
              <a:rPr lang="en-US" altLang="ko-KR" dirty="0">
                <a:solidFill>
                  <a:srgbClr val="0070C0"/>
                </a:solidFill>
              </a:rPr>
              <a:t>: </a:t>
            </a:r>
            <a:r>
              <a:rPr lang="ko-KR" altLang="en-US" dirty="0">
                <a:solidFill>
                  <a:srgbClr val="0070C0"/>
                </a:solidFill>
              </a:rPr>
              <a:t>드라이버 설치 하였으나</a:t>
            </a:r>
            <a:r>
              <a:rPr lang="en-US" altLang="ko-KR" dirty="0">
                <a:solidFill>
                  <a:srgbClr val="0070C0"/>
                </a:solidFill>
              </a:rPr>
              <a:t>, </a:t>
            </a:r>
            <a:r>
              <a:rPr lang="ko-KR" altLang="en-US" dirty="0">
                <a:solidFill>
                  <a:srgbClr val="0070C0"/>
                </a:solidFill>
              </a:rPr>
              <a:t>컬러 출력이 안되고 흑백만 되는 경우</a:t>
            </a:r>
            <a:endParaRPr lang="en-US" altLang="ko-KR" dirty="0">
              <a:solidFill>
                <a:srgbClr val="0070C0"/>
              </a:solidFill>
            </a:endParaRPr>
          </a:p>
          <a:p>
            <a:pPr marL="569378" lvl="2" indent="-342900"/>
            <a:r>
              <a:rPr lang="ko-KR" altLang="en-US" dirty="0">
                <a:solidFill>
                  <a:srgbClr val="00B050"/>
                </a:solidFill>
              </a:rPr>
              <a:t>해결 방안 </a:t>
            </a:r>
            <a:r>
              <a:rPr lang="en-US" altLang="ko-KR" dirty="0">
                <a:solidFill>
                  <a:srgbClr val="00B050"/>
                </a:solidFill>
              </a:rPr>
              <a:t>: </a:t>
            </a:r>
            <a:r>
              <a:rPr lang="ko-KR" altLang="en-US" dirty="0">
                <a:solidFill>
                  <a:srgbClr val="00B050"/>
                </a:solidFill>
              </a:rPr>
              <a:t>드라이버를 윈도우에서 전체 삭제를 하고</a:t>
            </a:r>
            <a:r>
              <a:rPr lang="en-US" altLang="ko-KR" dirty="0">
                <a:solidFill>
                  <a:srgbClr val="00B050"/>
                </a:solidFill>
              </a:rPr>
              <a:t>, </a:t>
            </a:r>
            <a:r>
              <a:rPr lang="ko-KR" altLang="en-US" dirty="0">
                <a:solidFill>
                  <a:srgbClr val="00B050"/>
                </a:solidFill>
              </a:rPr>
              <a:t>재 설치 한다</a:t>
            </a:r>
            <a:endParaRPr lang="en-US" altLang="ko-KR" dirty="0">
              <a:solidFill>
                <a:srgbClr val="00B050"/>
              </a:solidFill>
            </a:endParaRPr>
          </a:p>
          <a:p>
            <a:pPr marL="569378" lvl="2" indent="-342900"/>
            <a:endParaRPr lang="en-US" altLang="ko-KR" dirty="0">
              <a:solidFill>
                <a:schemeClr val="tx1"/>
              </a:solidFill>
            </a:endParaRPr>
          </a:p>
          <a:p>
            <a:pPr marL="683678" lvl="2" indent="-457200">
              <a:buFont typeface="+mj-lt"/>
              <a:buAutoNum type="arabicPeriod" startAt="6"/>
            </a:pPr>
            <a:r>
              <a:rPr lang="en-US" altLang="ko-KR" dirty="0">
                <a:solidFill>
                  <a:schemeClr val="tx1"/>
                </a:solidFill>
                <a:sym typeface="Wingdings" panose="05000000000000000000" pitchFamily="2" charset="2"/>
              </a:rPr>
              <a:t>“</a:t>
            </a:r>
            <a:r>
              <a:rPr lang="ko-KR" altLang="en-US" dirty="0">
                <a:solidFill>
                  <a:schemeClr val="tx1"/>
                </a:solidFill>
                <a:sym typeface="Wingdings" panose="05000000000000000000" pitchFamily="2" charset="2"/>
              </a:rPr>
              <a:t>제거</a:t>
            </a:r>
            <a:r>
              <a:rPr lang="en-US" altLang="ko-KR" dirty="0">
                <a:solidFill>
                  <a:schemeClr val="tx1"/>
                </a:solidFill>
                <a:sym typeface="Wingdings" panose="05000000000000000000" pitchFamily="2" charset="2"/>
              </a:rPr>
              <a:t>” </a:t>
            </a:r>
            <a:r>
              <a:rPr lang="ko-KR" altLang="en-US" dirty="0">
                <a:solidFill>
                  <a:schemeClr val="tx1"/>
                </a:solidFill>
                <a:sym typeface="Wingdings" panose="05000000000000000000" pitchFamily="2" charset="2"/>
              </a:rPr>
              <a:t>버튼 클릭</a:t>
            </a:r>
            <a:endParaRPr lang="en-US" altLang="ko-KR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marL="683678" lvl="2" indent="-457200">
              <a:buFont typeface="+mj-lt"/>
              <a:buAutoNum type="arabicPeriod" startAt="6"/>
            </a:pPr>
            <a:r>
              <a:rPr lang="en-US" altLang="ko-KR" dirty="0">
                <a:solidFill>
                  <a:schemeClr val="tx1"/>
                </a:solidFill>
                <a:sym typeface="Wingdings" panose="05000000000000000000" pitchFamily="2" charset="2"/>
              </a:rPr>
              <a:t>“</a:t>
            </a:r>
            <a:r>
              <a:rPr lang="ko-KR" altLang="en-US" dirty="0">
                <a:solidFill>
                  <a:schemeClr val="tx1"/>
                </a:solidFill>
                <a:sym typeface="Wingdings" panose="05000000000000000000" pitchFamily="2" charset="2"/>
              </a:rPr>
              <a:t>드라이버 및 드라이버 패키지 제거</a:t>
            </a:r>
            <a:r>
              <a:rPr lang="en-US" altLang="ko-KR" dirty="0">
                <a:solidFill>
                  <a:schemeClr val="tx1"/>
                </a:solidFill>
                <a:sym typeface="Wingdings" panose="05000000000000000000" pitchFamily="2" charset="2"/>
              </a:rPr>
              <a:t>” </a:t>
            </a:r>
            <a:r>
              <a:rPr lang="ko-KR" altLang="en-US" dirty="0">
                <a:solidFill>
                  <a:schemeClr val="tx1"/>
                </a:solidFill>
                <a:sym typeface="Wingdings" panose="05000000000000000000" pitchFamily="2" charset="2"/>
              </a:rPr>
              <a:t>선택</a:t>
            </a:r>
            <a:endParaRPr lang="en-US" altLang="ko-KR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marL="683678" lvl="2" indent="-457200">
              <a:buFont typeface="+mj-lt"/>
              <a:buAutoNum type="arabicPeriod" startAt="6"/>
            </a:pPr>
            <a:r>
              <a:rPr lang="en-US" altLang="ko-KR" dirty="0">
                <a:solidFill>
                  <a:schemeClr val="tx1"/>
                </a:solidFill>
                <a:sym typeface="Wingdings" panose="05000000000000000000" pitchFamily="2" charset="2"/>
              </a:rPr>
              <a:t>“</a:t>
            </a:r>
            <a:r>
              <a:rPr lang="ko-KR" altLang="en-US" dirty="0">
                <a:solidFill>
                  <a:schemeClr val="tx1"/>
                </a:solidFill>
                <a:sym typeface="Wingdings" panose="05000000000000000000" pitchFamily="2" charset="2"/>
              </a:rPr>
              <a:t>확인</a:t>
            </a:r>
            <a:r>
              <a:rPr lang="en-US" altLang="ko-KR" dirty="0">
                <a:solidFill>
                  <a:schemeClr val="tx1"/>
                </a:solidFill>
                <a:sym typeface="Wingdings" panose="05000000000000000000" pitchFamily="2" charset="2"/>
              </a:rPr>
              <a:t>” </a:t>
            </a:r>
            <a:r>
              <a:rPr lang="ko-KR" altLang="en-US" dirty="0">
                <a:solidFill>
                  <a:schemeClr val="tx1"/>
                </a:solidFill>
                <a:sym typeface="Wingdings" panose="05000000000000000000" pitchFamily="2" charset="2"/>
              </a:rPr>
              <a:t>클릭</a:t>
            </a:r>
            <a:endParaRPr lang="en-US" altLang="ko-KR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marL="683678" lvl="2" indent="-457200">
              <a:buFont typeface="+mj-lt"/>
              <a:buAutoNum type="arabicPeriod" startAt="6"/>
            </a:pPr>
            <a:r>
              <a:rPr lang="ko-KR" altLang="en-US" b="0" dirty="0">
                <a:solidFill>
                  <a:schemeClr val="tx1"/>
                </a:solidFill>
                <a:sym typeface="Wingdings" panose="05000000000000000000" pitchFamily="2" charset="2"/>
              </a:rPr>
              <a:t>재 확인하는 창에서 </a:t>
            </a:r>
            <a:r>
              <a:rPr lang="en-US" altLang="ko-KR" b="0" dirty="0">
                <a:solidFill>
                  <a:schemeClr val="tx1"/>
                </a:solidFill>
                <a:sym typeface="Wingdings" panose="05000000000000000000" pitchFamily="2" charset="2"/>
              </a:rPr>
              <a:t>“</a:t>
            </a:r>
            <a:r>
              <a:rPr lang="ko-KR" altLang="en-US" dirty="0">
                <a:solidFill>
                  <a:schemeClr val="tx1"/>
                </a:solidFill>
                <a:sym typeface="Wingdings" panose="05000000000000000000" pitchFamily="2" charset="2"/>
              </a:rPr>
              <a:t>예</a:t>
            </a:r>
            <a:r>
              <a:rPr lang="en-US" altLang="ko-KR" dirty="0">
                <a:solidFill>
                  <a:schemeClr val="tx1"/>
                </a:solidFill>
                <a:sym typeface="Wingdings" panose="05000000000000000000" pitchFamily="2" charset="2"/>
              </a:rPr>
              <a:t>” </a:t>
            </a:r>
            <a:r>
              <a:rPr lang="ko-KR" altLang="en-US" dirty="0">
                <a:solidFill>
                  <a:schemeClr val="tx1"/>
                </a:solidFill>
                <a:sym typeface="Wingdings" panose="05000000000000000000" pitchFamily="2" charset="2"/>
              </a:rPr>
              <a:t>선택</a:t>
            </a:r>
            <a:endParaRPr lang="en-US" altLang="ko-KR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marL="683678" lvl="3" indent="0">
              <a:buNone/>
            </a:pPr>
            <a:r>
              <a:rPr lang="en-US" altLang="ko-KR" b="0" dirty="0">
                <a:solidFill>
                  <a:schemeClr val="tx1"/>
                </a:solidFill>
                <a:sym typeface="Wingdings" panose="05000000000000000000" pitchFamily="2" charset="2"/>
              </a:rPr>
              <a:t> </a:t>
            </a:r>
            <a:r>
              <a:rPr lang="ko-KR" altLang="en-US" b="0" dirty="0">
                <a:solidFill>
                  <a:schemeClr val="tx1"/>
                </a:solidFill>
                <a:sym typeface="Wingdings" panose="05000000000000000000" pitchFamily="2" charset="2"/>
              </a:rPr>
              <a:t>삭제 작업 진행함</a:t>
            </a:r>
            <a:r>
              <a:rPr lang="en-US" altLang="ko-KR" b="0" dirty="0">
                <a:solidFill>
                  <a:schemeClr val="tx1"/>
                </a:solidFill>
                <a:sym typeface="Wingdings" panose="05000000000000000000" pitchFamily="2" charset="2"/>
              </a:rPr>
              <a:t>..</a:t>
            </a:r>
          </a:p>
          <a:p>
            <a:pPr marL="683678" lvl="2" indent="-457200">
              <a:buFont typeface="+mj-lt"/>
              <a:buAutoNum type="arabicPeriod" startAt="6"/>
            </a:pPr>
            <a:r>
              <a:rPr lang="ko-KR" altLang="en-US" dirty="0">
                <a:solidFill>
                  <a:schemeClr val="tx1"/>
                </a:solidFill>
                <a:sym typeface="Wingdings" panose="05000000000000000000" pitchFamily="2" charset="2"/>
              </a:rPr>
              <a:t>완료</a:t>
            </a:r>
            <a:endParaRPr lang="en-US" altLang="ko-KR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marL="683678" lvl="2" indent="-457200">
              <a:buFont typeface="+mj-lt"/>
              <a:buAutoNum type="arabicPeriod" startAt="6"/>
            </a:pPr>
            <a:r>
              <a:rPr lang="en-US" altLang="ko-KR" dirty="0">
                <a:solidFill>
                  <a:schemeClr val="tx1"/>
                </a:solidFill>
                <a:sym typeface="Wingdings" panose="05000000000000000000" pitchFamily="2" charset="2"/>
              </a:rPr>
              <a:t>PC </a:t>
            </a:r>
            <a:r>
              <a:rPr lang="ko-KR" altLang="en-US" dirty="0">
                <a:solidFill>
                  <a:schemeClr val="tx1"/>
                </a:solidFill>
                <a:sym typeface="Wingdings" panose="05000000000000000000" pitchFamily="2" charset="2"/>
              </a:rPr>
              <a:t>재 부팅 후 드라이버 재 설치</a:t>
            </a:r>
            <a:endParaRPr lang="en-US" altLang="ko-KR" b="0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marL="226478" lvl="2" indent="0">
              <a:buNone/>
            </a:pPr>
            <a:r>
              <a:rPr lang="en-US" altLang="ko-KR" sz="1800" b="0" dirty="0">
                <a:solidFill>
                  <a:schemeClr val="tx1"/>
                </a:solidFill>
                <a:sym typeface="Wingdings" panose="05000000000000000000" pitchFamily="2" charset="2"/>
              </a:rPr>
              <a:t>**</a:t>
            </a:r>
            <a:r>
              <a:rPr lang="en-US" altLang="ko-KR" sz="1800" b="0" dirty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ko-KR" altLang="en-US" sz="1800" dirty="0">
                <a:solidFill>
                  <a:srgbClr val="FF0000"/>
                </a:solidFill>
                <a:sym typeface="Wingdings" panose="05000000000000000000" pitchFamily="2" charset="2"/>
              </a:rPr>
              <a:t>에러 발생시 관련된 </a:t>
            </a:r>
            <a:r>
              <a:rPr lang="ko-KR" altLang="en-US" sz="1800" u="sng" dirty="0">
                <a:solidFill>
                  <a:srgbClr val="FF0000"/>
                </a:solidFill>
                <a:sym typeface="Wingdings" panose="05000000000000000000" pitchFamily="2" charset="2"/>
              </a:rPr>
              <a:t>모든 </a:t>
            </a:r>
            <a:r>
              <a:rPr lang="ko-KR" altLang="en-US" sz="1800" u="sng" dirty="0">
                <a:solidFill>
                  <a:srgbClr val="00B0F0"/>
                </a:solidFill>
                <a:sym typeface="Wingdings" panose="05000000000000000000" pitchFamily="2" charset="2"/>
              </a:rPr>
              <a:t>프린터 먼저</a:t>
            </a:r>
            <a:r>
              <a:rPr lang="ko-KR" altLang="en-US" sz="1800" u="sng" dirty="0">
                <a:solidFill>
                  <a:srgbClr val="FF0000"/>
                </a:solidFill>
                <a:sym typeface="Wingdings" panose="05000000000000000000" pitchFamily="2" charset="2"/>
              </a:rPr>
              <a:t> 삭제</a:t>
            </a:r>
            <a:r>
              <a:rPr lang="ko-KR" altLang="en-US" sz="1800" dirty="0">
                <a:solidFill>
                  <a:srgbClr val="FF0000"/>
                </a:solidFill>
                <a:sym typeface="Wingdings" panose="05000000000000000000" pitchFamily="2" charset="2"/>
              </a:rPr>
              <a:t> 해야 함</a:t>
            </a:r>
            <a:endParaRPr lang="en-US" altLang="ko-KR" sz="1800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marL="226478" lvl="2" indent="0">
              <a:buNone/>
            </a:pPr>
            <a:r>
              <a:rPr lang="ko-KR" altLang="en-US" sz="1800" b="0" dirty="0">
                <a:solidFill>
                  <a:srgbClr val="FF0000"/>
                </a:solidFill>
                <a:sym typeface="Wingdings" panose="05000000000000000000" pitchFamily="2" charset="2"/>
              </a:rPr>
              <a:t>아래 예시는 에러</a:t>
            </a:r>
            <a:endParaRPr lang="en-US" altLang="ko-KR" sz="1800" dirty="0"/>
          </a:p>
        </p:txBody>
      </p:sp>
      <p:pic>
        <p:nvPicPr>
          <p:cNvPr id="28" name="그림 27">
            <a:extLst>
              <a:ext uri="{FF2B5EF4-FFF2-40B4-BE49-F238E27FC236}">
                <a16:creationId xmlns:a16="http://schemas.microsoft.com/office/drawing/2014/main" id="{F31152FC-E2B6-418B-B0EC-AA4BA69B1E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2872" y="1748388"/>
            <a:ext cx="3857072" cy="304794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id="{B8FF564D-8114-44B0-A7C1-5E95E4EF40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9610" y="4887830"/>
            <a:ext cx="2883690" cy="160133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타원 12">
            <a:extLst>
              <a:ext uri="{FF2B5EF4-FFF2-40B4-BE49-F238E27FC236}">
                <a16:creationId xmlns:a16="http://schemas.microsoft.com/office/drawing/2014/main" id="{845F5013-71F4-413A-BD45-2A0292F6F985}"/>
              </a:ext>
            </a:extLst>
          </p:cNvPr>
          <p:cNvSpPr/>
          <p:nvPr/>
        </p:nvSpPr>
        <p:spPr>
          <a:xfrm>
            <a:off x="9098947" y="4317141"/>
            <a:ext cx="471055" cy="43892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/>
              <a:t>6</a:t>
            </a:r>
            <a:endParaRPr lang="ko-KR" altLang="en-US" sz="2400" dirty="0"/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39563C9E-90D1-488F-8FA5-3CEC03383394}"/>
              </a:ext>
            </a:extLst>
          </p:cNvPr>
          <p:cNvSpPr/>
          <p:nvPr/>
        </p:nvSpPr>
        <p:spPr>
          <a:xfrm>
            <a:off x="7099331" y="4053525"/>
            <a:ext cx="471055" cy="43892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/>
              <a:t>8</a:t>
            </a:r>
            <a:endParaRPr lang="ko-KR" altLang="en-US" sz="2400" dirty="0"/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15B09666-8F49-408C-A6AE-F8F29DE50427}"/>
              </a:ext>
            </a:extLst>
          </p:cNvPr>
          <p:cNvSpPr/>
          <p:nvPr/>
        </p:nvSpPr>
        <p:spPr>
          <a:xfrm>
            <a:off x="6746773" y="3501328"/>
            <a:ext cx="471055" cy="43892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/>
              <a:t>7</a:t>
            </a:r>
            <a:endParaRPr lang="ko-KR" altLang="en-US" sz="2400" dirty="0"/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932FA6CB-3F97-491C-B65F-7FB063DB193C}"/>
              </a:ext>
            </a:extLst>
          </p:cNvPr>
          <p:cNvSpPr/>
          <p:nvPr/>
        </p:nvSpPr>
        <p:spPr>
          <a:xfrm>
            <a:off x="7942367" y="5926009"/>
            <a:ext cx="471055" cy="43892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/>
              <a:t>9</a:t>
            </a:r>
            <a:endParaRPr lang="ko-KR" altLang="en-US" sz="2400" dirty="0"/>
          </a:p>
        </p:txBody>
      </p:sp>
      <p:pic>
        <p:nvPicPr>
          <p:cNvPr id="37" name="그림 36">
            <a:extLst>
              <a:ext uri="{FF2B5EF4-FFF2-40B4-BE49-F238E27FC236}">
                <a16:creationId xmlns:a16="http://schemas.microsoft.com/office/drawing/2014/main" id="{C2259A0C-FEFC-4C55-B254-090543F5C7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6550" y="4796332"/>
            <a:ext cx="2105575" cy="2170880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39" name="그림 38">
            <a:extLst>
              <a:ext uri="{FF2B5EF4-FFF2-40B4-BE49-F238E27FC236}">
                <a16:creationId xmlns:a16="http://schemas.microsoft.com/office/drawing/2014/main" id="{90F42C1B-0D5D-4A36-AAB1-0C633AE605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2664" y="5369649"/>
            <a:ext cx="2434428" cy="111951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0" name="타원 39">
            <a:extLst>
              <a:ext uri="{FF2B5EF4-FFF2-40B4-BE49-F238E27FC236}">
                <a16:creationId xmlns:a16="http://schemas.microsoft.com/office/drawing/2014/main" id="{4CEBFCB5-CA6B-4F02-B60E-5C0F2E024BCD}"/>
              </a:ext>
            </a:extLst>
          </p:cNvPr>
          <p:cNvSpPr/>
          <p:nvPr/>
        </p:nvSpPr>
        <p:spPr>
          <a:xfrm>
            <a:off x="11036827" y="5314232"/>
            <a:ext cx="569417" cy="43892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/>
              <a:t>10</a:t>
            </a:r>
            <a:endParaRPr lang="ko-KR" altLang="en-US" sz="1500" dirty="0"/>
          </a:p>
        </p:txBody>
      </p:sp>
      <p:sp>
        <p:nvSpPr>
          <p:cNvPr id="41" name="폭발: 8pt 40">
            <a:extLst>
              <a:ext uri="{FF2B5EF4-FFF2-40B4-BE49-F238E27FC236}">
                <a16:creationId xmlns:a16="http://schemas.microsoft.com/office/drawing/2014/main" id="{F84FBDD9-B0E5-4113-8081-59B8BD68F343}"/>
              </a:ext>
            </a:extLst>
          </p:cNvPr>
          <p:cNvSpPr/>
          <p:nvPr/>
        </p:nvSpPr>
        <p:spPr>
          <a:xfrm>
            <a:off x="1777169" y="5433358"/>
            <a:ext cx="1522412" cy="1175480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오류</a:t>
            </a:r>
            <a:r>
              <a:rPr lang="en-US" altLang="ko-KR" dirty="0"/>
              <a:t>..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752434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38912" y="316993"/>
            <a:ext cx="11362563" cy="6188441"/>
          </a:xfrm>
        </p:spPr>
        <p:txBody>
          <a:bodyPr/>
          <a:lstStyle/>
          <a:p>
            <a:r>
              <a:rPr lang="en-US" altLang="ko-KR" dirty="0">
                <a:sym typeface="Wingdings" panose="05000000000000000000" pitchFamily="2" charset="2"/>
              </a:rPr>
              <a:t>Q/A 2&gt; </a:t>
            </a:r>
            <a:r>
              <a:rPr lang="en-US" altLang="ko-KR" sz="5400" dirty="0">
                <a:solidFill>
                  <a:schemeClr val="tx1"/>
                </a:solidFill>
              </a:rPr>
              <a:t>PIN </a:t>
            </a:r>
            <a:r>
              <a:rPr lang="ko-KR" altLang="en-US" sz="5400" dirty="0">
                <a:solidFill>
                  <a:schemeClr val="tx1"/>
                </a:solidFill>
              </a:rPr>
              <a:t>입력하고 출력 했으나</a:t>
            </a:r>
            <a:r>
              <a:rPr lang="en-US" altLang="ko-KR" sz="5400" dirty="0">
                <a:solidFill>
                  <a:schemeClr val="tx1"/>
                </a:solidFill>
              </a:rPr>
              <a:t>, </a:t>
            </a:r>
            <a:r>
              <a:rPr lang="ko-KR" altLang="en-US" sz="5400" dirty="0">
                <a:solidFill>
                  <a:schemeClr val="tx1"/>
                </a:solidFill>
              </a:rPr>
              <a:t>복합기에서 </a:t>
            </a:r>
            <a:r>
              <a:rPr lang="en-US" altLang="ko-KR" sz="5400" dirty="0">
                <a:solidFill>
                  <a:schemeClr val="tx1"/>
                </a:solidFill>
              </a:rPr>
              <a:t>“</a:t>
            </a:r>
            <a:r>
              <a:rPr lang="ko-KR" altLang="en-US" sz="5400" dirty="0">
                <a:solidFill>
                  <a:schemeClr val="tx1"/>
                </a:solidFill>
              </a:rPr>
              <a:t>실패</a:t>
            </a:r>
            <a:r>
              <a:rPr lang="en-US" altLang="ko-KR" sz="5400" dirty="0">
                <a:solidFill>
                  <a:schemeClr val="tx1"/>
                </a:solidFill>
              </a:rPr>
              <a:t>”</a:t>
            </a:r>
            <a:r>
              <a:rPr lang="ko-KR" altLang="en-US" sz="5400" dirty="0">
                <a:solidFill>
                  <a:schemeClr val="tx1"/>
                </a:solidFill>
              </a:rPr>
              <a:t>라고 잠시 표시 되고 리스트에 없는 경우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895007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800" dirty="0">
                <a:solidFill>
                  <a:schemeClr val="tx1"/>
                </a:solidFill>
              </a:rPr>
              <a:t>1. </a:t>
            </a:r>
            <a:r>
              <a:rPr lang="ko-KR" altLang="en-US" sz="3800" dirty="0">
                <a:solidFill>
                  <a:schemeClr val="tx1"/>
                </a:solidFill>
              </a:rPr>
              <a:t>드라이버 속성을 변경하기</a:t>
            </a:r>
            <a:endParaRPr lang="ko-KR" altLang="en-US" sz="3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35357" y="1065849"/>
            <a:ext cx="10826496" cy="5478732"/>
          </a:xfrm>
        </p:spPr>
        <p:txBody>
          <a:bodyPr/>
          <a:lstStyle/>
          <a:p>
            <a:pPr marL="569378" lvl="2" indent="-342900"/>
            <a:r>
              <a:rPr lang="ko-KR" altLang="en-US" dirty="0">
                <a:solidFill>
                  <a:srgbClr val="0070C0"/>
                </a:solidFill>
              </a:rPr>
              <a:t>원인 </a:t>
            </a:r>
            <a:r>
              <a:rPr lang="en-US" altLang="ko-KR" dirty="0">
                <a:solidFill>
                  <a:srgbClr val="0070C0"/>
                </a:solidFill>
              </a:rPr>
              <a:t>: </a:t>
            </a:r>
            <a:r>
              <a:rPr lang="ko-KR" altLang="en-US" dirty="0">
                <a:solidFill>
                  <a:srgbClr val="0070C0"/>
                </a:solidFill>
              </a:rPr>
              <a:t>드라이버 설치 하였으나</a:t>
            </a:r>
            <a:r>
              <a:rPr lang="en-US" altLang="ko-KR" dirty="0">
                <a:solidFill>
                  <a:srgbClr val="0070C0"/>
                </a:solidFill>
              </a:rPr>
              <a:t>, </a:t>
            </a:r>
            <a:r>
              <a:rPr lang="ko-KR" altLang="en-US" dirty="0">
                <a:solidFill>
                  <a:srgbClr val="0070C0"/>
                </a:solidFill>
              </a:rPr>
              <a:t>컬러 출력이 안되고 흑백만 되는 경우</a:t>
            </a:r>
            <a:endParaRPr lang="en-US" altLang="ko-KR" dirty="0">
              <a:solidFill>
                <a:srgbClr val="0070C0"/>
              </a:solidFill>
            </a:endParaRPr>
          </a:p>
          <a:p>
            <a:pPr marL="569378" lvl="2" indent="-342900"/>
            <a:r>
              <a:rPr lang="ko-KR" altLang="en-US" dirty="0">
                <a:solidFill>
                  <a:srgbClr val="00B050"/>
                </a:solidFill>
              </a:rPr>
              <a:t>해결 방안 </a:t>
            </a:r>
            <a:r>
              <a:rPr lang="en-US" altLang="ko-KR" dirty="0">
                <a:solidFill>
                  <a:srgbClr val="00B050"/>
                </a:solidFill>
              </a:rPr>
              <a:t>: </a:t>
            </a:r>
            <a:r>
              <a:rPr lang="ko-KR" altLang="en-US" dirty="0">
                <a:solidFill>
                  <a:srgbClr val="00B050"/>
                </a:solidFill>
              </a:rPr>
              <a:t>드라이버 속성에서 해당 프린터를 동일 기종 형태의 이전 컬러</a:t>
            </a:r>
            <a:r>
              <a:rPr lang="en-US" altLang="ko-KR" dirty="0">
                <a:solidFill>
                  <a:srgbClr val="00B050"/>
                </a:solidFill>
              </a:rPr>
              <a:t> </a:t>
            </a:r>
            <a:r>
              <a:rPr lang="ko-KR" altLang="en-US" dirty="0">
                <a:solidFill>
                  <a:srgbClr val="00B050"/>
                </a:solidFill>
              </a:rPr>
              <a:t>모델을 선택하고 저장한 후 출력</a:t>
            </a:r>
            <a:endParaRPr lang="en-US" altLang="ko-KR" dirty="0">
              <a:solidFill>
                <a:srgbClr val="00B050"/>
              </a:solidFill>
            </a:endParaRPr>
          </a:p>
          <a:p>
            <a:pPr marL="569378" lvl="2" indent="-342900"/>
            <a:endParaRPr lang="en-US" altLang="ko-KR" dirty="0">
              <a:solidFill>
                <a:schemeClr val="tx1"/>
              </a:solidFill>
            </a:endParaRPr>
          </a:p>
          <a:p>
            <a:pPr marL="569378" lvl="2" indent="-342900"/>
            <a:r>
              <a:rPr lang="ko-KR" altLang="en-US" dirty="0">
                <a:solidFill>
                  <a:schemeClr val="tx1"/>
                </a:solidFill>
              </a:rPr>
              <a:t>절차 </a:t>
            </a:r>
            <a:r>
              <a:rPr lang="en-US" altLang="ko-KR" dirty="0">
                <a:solidFill>
                  <a:schemeClr val="tx1"/>
                </a:solidFill>
              </a:rPr>
              <a:t>: </a:t>
            </a:r>
            <a:r>
              <a:rPr lang="ko-KR" altLang="en-US" dirty="0">
                <a:solidFill>
                  <a:schemeClr val="tx1"/>
                </a:solidFill>
              </a:rPr>
              <a:t>단 드라이버는 삼성</a:t>
            </a:r>
            <a:r>
              <a:rPr lang="en-US" altLang="ko-KR" dirty="0">
                <a:solidFill>
                  <a:schemeClr val="tx1"/>
                </a:solidFill>
              </a:rPr>
              <a:t> </a:t>
            </a:r>
            <a:r>
              <a:rPr lang="ko-KR" altLang="en-US" dirty="0" err="1">
                <a:solidFill>
                  <a:schemeClr val="tx1"/>
                </a:solidFill>
              </a:rPr>
              <a:t>인스톨러로</a:t>
            </a:r>
            <a:r>
              <a:rPr lang="ko-KR" altLang="en-US" dirty="0">
                <a:solidFill>
                  <a:schemeClr val="tx1"/>
                </a:solidFill>
              </a:rPr>
              <a:t> 진행한 경우에 해당함</a:t>
            </a:r>
            <a:endParaRPr lang="en-US" altLang="ko-KR" dirty="0">
              <a:solidFill>
                <a:schemeClr val="tx1"/>
              </a:solidFill>
            </a:endParaRPr>
          </a:p>
          <a:p>
            <a:pPr marL="226478" lvl="2" indent="0">
              <a:buNone/>
            </a:pPr>
            <a:r>
              <a:rPr lang="en-US" altLang="ko-KR" dirty="0">
                <a:solidFill>
                  <a:schemeClr val="tx1"/>
                </a:solidFill>
              </a:rPr>
              <a:t>	</a:t>
            </a:r>
            <a:r>
              <a:rPr lang="en-US" altLang="ko-KR" dirty="0">
                <a:solidFill>
                  <a:schemeClr val="tx1"/>
                </a:solidFill>
                <a:sym typeface="Wingdings" panose="05000000000000000000" pitchFamily="2" charset="2"/>
              </a:rPr>
              <a:t> “Samsung Universal Print Driver 3” </a:t>
            </a:r>
            <a:r>
              <a:rPr lang="ko-KR" altLang="en-US" dirty="0">
                <a:solidFill>
                  <a:schemeClr val="tx1"/>
                </a:solidFill>
                <a:sym typeface="Wingdings" panose="05000000000000000000" pitchFamily="2" charset="2"/>
              </a:rPr>
              <a:t>기반 </a:t>
            </a:r>
            <a:endParaRPr lang="en-US" altLang="ko-KR" dirty="0">
              <a:solidFill>
                <a:schemeClr val="tx1"/>
              </a:solidFill>
            </a:endParaRPr>
          </a:p>
          <a:p>
            <a:pPr marL="683667" lvl="2" indent="-457189">
              <a:buAutoNum type="arabicPeriod"/>
            </a:pPr>
            <a:endParaRPr lang="en-US" altLang="ko-KR" dirty="0">
              <a:solidFill>
                <a:schemeClr val="tx1"/>
              </a:solidFill>
            </a:endParaRPr>
          </a:p>
          <a:p>
            <a:pPr marL="683667" lvl="2" indent="-457189">
              <a:buAutoNum type="arabicPeriod"/>
            </a:pPr>
            <a:r>
              <a:rPr lang="ko-KR" altLang="en-US" dirty="0">
                <a:solidFill>
                  <a:schemeClr val="tx1"/>
                </a:solidFill>
                <a:sym typeface="Wingdings" panose="05000000000000000000" pitchFamily="2" charset="2"/>
              </a:rPr>
              <a:t>윈도우 제어판 </a:t>
            </a:r>
            <a:r>
              <a:rPr lang="en-US" altLang="ko-KR" dirty="0">
                <a:solidFill>
                  <a:schemeClr val="tx1"/>
                </a:solidFill>
                <a:sym typeface="Wingdings" panose="05000000000000000000" pitchFamily="2" charset="2"/>
              </a:rPr>
              <a:t> </a:t>
            </a:r>
            <a:r>
              <a:rPr lang="ko-KR" altLang="en-US" dirty="0">
                <a:solidFill>
                  <a:schemeClr val="tx1"/>
                </a:solidFill>
                <a:sym typeface="Wingdings" panose="05000000000000000000" pitchFamily="2" charset="2"/>
              </a:rPr>
              <a:t>장치 및 프린터 </a:t>
            </a:r>
            <a:endParaRPr lang="en-US" altLang="ko-KR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marL="683667" lvl="2" indent="-457189">
              <a:buAutoNum type="arabicPeriod"/>
            </a:pPr>
            <a:r>
              <a:rPr lang="ko-KR" altLang="en-US" dirty="0">
                <a:solidFill>
                  <a:schemeClr val="tx1"/>
                </a:solidFill>
                <a:sym typeface="Wingdings" panose="05000000000000000000" pitchFamily="2" charset="2"/>
              </a:rPr>
              <a:t>컬러 프린터 선택</a:t>
            </a:r>
            <a:endParaRPr lang="en-US" altLang="ko-KR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marL="683667" lvl="2" indent="-457189">
              <a:buAutoNum type="arabicPeriod"/>
            </a:pPr>
            <a:r>
              <a:rPr lang="ko-KR" altLang="en-US" dirty="0">
                <a:solidFill>
                  <a:schemeClr val="tx1"/>
                </a:solidFill>
                <a:sym typeface="Wingdings" panose="05000000000000000000" pitchFamily="2" charset="2"/>
              </a:rPr>
              <a:t>장치 설정</a:t>
            </a:r>
            <a:endParaRPr lang="en-US" altLang="ko-KR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marL="683667" lvl="2" indent="-457189">
              <a:buAutoNum type="arabicPeriod"/>
            </a:pPr>
            <a:r>
              <a:rPr lang="ko-KR" altLang="en-US" dirty="0">
                <a:solidFill>
                  <a:schemeClr val="tx1"/>
                </a:solidFill>
                <a:sym typeface="Wingdings" panose="05000000000000000000" pitchFamily="2" charset="2"/>
              </a:rPr>
              <a:t>프린터 모델</a:t>
            </a:r>
            <a:endParaRPr lang="en-US" altLang="ko-KR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marL="1140867" lvl="3" indent="-457189">
              <a:buFont typeface="+mj-ea"/>
              <a:buAutoNum type="circleNumDbPlain"/>
            </a:pPr>
            <a:r>
              <a:rPr lang="ko-KR" altLang="en-US" dirty="0">
                <a:solidFill>
                  <a:schemeClr val="tx1"/>
                </a:solidFill>
                <a:sym typeface="Wingdings" panose="05000000000000000000" pitchFamily="2" charset="2"/>
              </a:rPr>
              <a:t>컬러 기종 또는 흑백 기종 선택</a:t>
            </a:r>
            <a:endParaRPr lang="en-US" altLang="ko-KR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marL="683678" lvl="3" indent="0">
              <a:buNone/>
            </a:pPr>
            <a:r>
              <a:rPr lang="ko-KR" altLang="en-US" dirty="0">
                <a:solidFill>
                  <a:schemeClr val="tx1"/>
                </a:solidFill>
                <a:sym typeface="Wingdings" panose="05000000000000000000" pitchFamily="2" charset="2"/>
              </a:rPr>
              <a:t>이전 호환 모델로 선택하면 됨</a:t>
            </a:r>
            <a:r>
              <a:rPr lang="en-US" altLang="ko-KR" dirty="0">
                <a:solidFill>
                  <a:schemeClr val="tx1"/>
                </a:solidFill>
                <a:sym typeface="Wingdings" panose="05000000000000000000" pitchFamily="2" charset="2"/>
              </a:rPr>
              <a:t>.</a:t>
            </a:r>
          </a:p>
          <a:p>
            <a:pPr marL="683678" lvl="3" indent="0">
              <a:buNone/>
            </a:pPr>
            <a:r>
              <a:rPr lang="en-US" altLang="ko-KR" dirty="0">
                <a:solidFill>
                  <a:schemeClr val="tx1"/>
                </a:solidFill>
                <a:sym typeface="Wingdings" panose="05000000000000000000" pitchFamily="2" charset="2"/>
              </a:rPr>
              <a:t> </a:t>
            </a:r>
            <a:r>
              <a:rPr lang="ko-KR" altLang="en-US" dirty="0">
                <a:solidFill>
                  <a:schemeClr val="tx1"/>
                </a:solidFill>
                <a:sym typeface="Wingdings" panose="05000000000000000000" pitchFamily="2" charset="2"/>
              </a:rPr>
              <a:t>우측은 예시 이므로 참고만</a:t>
            </a:r>
            <a:r>
              <a:rPr lang="en-US" altLang="ko-KR" dirty="0">
                <a:solidFill>
                  <a:schemeClr val="tx1"/>
                </a:solidFill>
                <a:sym typeface="Wingdings" panose="05000000000000000000" pitchFamily="2" charset="2"/>
              </a:rPr>
              <a:t>…</a:t>
            </a:r>
          </a:p>
          <a:p>
            <a:pPr marL="683667" lvl="2" indent="-457189">
              <a:buAutoNum type="arabicPeriod"/>
            </a:pPr>
            <a:r>
              <a:rPr lang="en-US" altLang="ko-KR" dirty="0">
                <a:solidFill>
                  <a:schemeClr val="tx1"/>
                </a:solidFill>
                <a:sym typeface="Wingdings" panose="05000000000000000000" pitchFamily="2" charset="2"/>
              </a:rPr>
              <a:t>“</a:t>
            </a:r>
            <a:r>
              <a:rPr lang="ko-KR" altLang="en-US" dirty="0">
                <a:solidFill>
                  <a:schemeClr val="tx1"/>
                </a:solidFill>
                <a:sym typeface="Wingdings" panose="05000000000000000000" pitchFamily="2" charset="2"/>
              </a:rPr>
              <a:t>포트 </a:t>
            </a:r>
            <a:r>
              <a:rPr lang="ko-KR" altLang="en-US" dirty="0" err="1">
                <a:solidFill>
                  <a:schemeClr val="tx1"/>
                </a:solidFill>
                <a:sym typeface="Wingdings" panose="05000000000000000000" pitchFamily="2" charset="2"/>
              </a:rPr>
              <a:t>변경시</a:t>
            </a:r>
            <a:r>
              <a:rPr lang="ko-KR" altLang="en-US" dirty="0">
                <a:solidFill>
                  <a:schemeClr val="tx1"/>
                </a:solidFill>
                <a:sym typeface="Wingdings" panose="05000000000000000000" pitchFamily="2" charset="2"/>
              </a:rPr>
              <a:t> 프린터 선택</a:t>
            </a:r>
            <a:r>
              <a:rPr lang="en-US" altLang="ko-KR" dirty="0">
                <a:solidFill>
                  <a:schemeClr val="tx1"/>
                </a:solidFill>
                <a:sym typeface="Wingdings" panose="05000000000000000000" pitchFamily="2" charset="2"/>
              </a:rPr>
              <a:t>” </a:t>
            </a:r>
            <a:r>
              <a:rPr lang="ko-KR" altLang="en-US" dirty="0">
                <a:solidFill>
                  <a:srgbClr val="00B0F0"/>
                </a:solidFill>
                <a:sym typeface="Wingdings" panose="05000000000000000000" pitchFamily="2" charset="2"/>
              </a:rPr>
              <a:t>해제</a:t>
            </a:r>
            <a:endParaRPr lang="en-US" altLang="ko-KR" dirty="0">
              <a:solidFill>
                <a:srgbClr val="00B0F0"/>
              </a:solidFill>
              <a:sym typeface="Wingdings" panose="05000000000000000000" pitchFamily="2" charset="2"/>
            </a:endParaRPr>
          </a:p>
          <a:p>
            <a:pPr marL="683667" lvl="2" indent="-457189">
              <a:buAutoNum type="arabicPeriod"/>
            </a:pPr>
            <a:r>
              <a:rPr lang="ko-KR" altLang="en-US" dirty="0">
                <a:solidFill>
                  <a:schemeClr val="tx1"/>
                </a:solidFill>
                <a:sym typeface="Wingdings" panose="05000000000000000000" pitchFamily="2" charset="2"/>
              </a:rPr>
              <a:t>완료</a:t>
            </a:r>
            <a:endParaRPr lang="en-US" altLang="ko-KR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marL="683678" lvl="3" indent="0">
              <a:buNone/>
            </a:pPr>
            <a:endParaRPr lang="en-US" altLang="ko-KR" dirty="0">
              <a:solidFill>
                <a:schemeClr val="tx1"/>
              </a:solidFill>
              <a:sym typeface="Wingdings" panose="05000000000000000000" pitchFamily="2" charset="2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D8618A85-5BFE-4ADB-8AB2-C3B7F39A0A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9151" y="3613767"/>
            <a:ext cx="5212702" cy="310872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타원 5">
            <a:extLst>
              <a:ext uri="{FF2B5EF4-FFF2-40B4-BE49-F238E27FC236}">
                <a16:creationId xmlns:a16="http://schemas.microsoft.com/office/drawing/2014/main" id="{B5B494F2-81DC-49CC-A082-3E25772F097F}"/>
              </a:ext>
            </a:extLst>
          </p:cNvPr>
          <p:cNvSpPr/>
          <p:nvPr/>
        </p:nvSpPr>
        <p:spPr>
          <a:xfrm>
            <a:off x="9210904" y="3305065"/>
            <a:ext cx="471055" cy="43892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/>
              <a:t>3</a:t>
            </a:r>
            <a:endParaRPr lang="ko-KR" altLang="en-US" sz="2400" dirty="0"/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8F973DA8-FC1F-4FF8-BD28-0B21FF2F36AD}"/>
              </a:ext>
            </a:extLst>
          </p:cNvPr>
          <p:cNvSpPr/>
          <p:nvPr/>
        </p:nvSpPr>
        <p:spPr>
          <a:xfrm>
            <a:off x="8233608" y="5353231"/>
            <a:ext cx="471055" cy="43892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/>
              <a:t>4</a:t>
            </a:r>
            <a:endParaRPr lang="ko-KR" altLang="en-US" sz="2400" dirty="0"/>
          </a:p>
        </p:txBody>
      </p:sp>
      <p:sp>
        <p:nvSpPr>
          <p:cNvPr id="19" name="타원 18">
            <a:extLst>
              <a:ext uri="{FF2B5EF4-FFF2-40B4-BE49-F238E27FC236}">
                <a16:creationId xmlns:a16="http://schemas.microsoft.com/office/drawing/2014/main" id="{2AA79E11-E164-4E95-9C9F-31B519443EB1}"/>
              </a:ext>
            </a:extLst>
          </p:cNvPr>
          <p:cNvSpPr/>
          <p:nvPr/>
        </p:nvSpPr>
        <p:spPr>
          <a:xfrm>
            <a:off x="6049151" y="4469699"/>
            <a:ext cx="471055" cy="43892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/>
              <a:t>6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9638244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795</Words>
  <Application>Microsoft Office PowerPoint</Application>
  <PresentationFormat>와이드스크린</PresentationFormat>
  <Paragraphs>113</Paragraphs>
  <Slides>14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HP Simplified</vt:lpstr>
      <vt:lpstr>Wingdings</vt:lpstr>
      <vt:lpstr>Office 테마</vt:lpstr>
      <vt:lpstr>Smart Printing Kiosk 프린터드라이버 설치 매뉴얼</vt:lpstr>
      <vt:lpstr>개정 이력</vt:lpstr>
      <vt:lpstr>1-1. 설치 ([1]20190404_AJ_UPD3_V3.00.14.00.04_AJNETWORKS_V02_Plugin_V1.1.4.0_C.exe)</vt:lpstr>
      <vt:lpstr>PowerPoint 프레젠테이션</vt:lpstr>
      <vt:lpstr>PowerPoint 프레젠테이션</vt:lpstr>
      <vt:lpstr>2-1. 설치 ([1]20190404_AJ_UPD3_V3.00.14.00.04_AJNETWORKS_V02_Plugin_V1.1.4.0_M.exe)</vt:lpstr>
      <vt:lpstr>PowerPoint 프레젠테이션</vt:lpstr>
      <vt:lpstr>PowerPoint 프레젠테이션</vt:lpstr>
      <vt:lpstr>Q/A 1&gt; 드라이버 전체 삭제 방법 </vt:lpstr>
      <vt:lpstr>1. 드라이버 전체 삭제 방법 : Windows 10 기준</vt:lpstr>
      <vt:lpstr>2. 드라이버 전체 삭제 방법 : Windows 10 기준</vt:lpstr>
      <vt:lpstr>3. 드라이버 전체 삭제 방법 : Windows 10 기준</vt:lpstr>
      <vt:lpstr>Q/A 2&gt; PIN 입력하고 출력 했으나, 복합기에서 “실패”라고 잠시 표시 되고 리스트에 없는 경우</vt:lpstr>
      <vt:lpstr>1. 드라이버 속성을 변경하기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LEE, HYUNSUK (이현석, Kiosk)</dc:creator>
  <cp:lastModifiedBy>CHONGYOON CHANG</cp:lastModifiedBy>
  <cp:revision>56</cp:revision>
  <dcterms:created xsi:type="dcterms:W3CDTF">2019-04-19T04:29:18Z</dcterms:created>
  <dcterms:modified xsi:type="dcterms:W3CDTF">2020-09-08T05:39:37Z</dcterms:modified>
</cp:coreProperties>
</file>