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2" r:id="rId3"/>
    <p:sldId id="259" r:id="rId4"/>
    <p:sldId id="269" r:id="rId5"/>
    <p:sldId id="274" r:id="rId6"/>
    <p:sldId id="273" r:id="rId7"/>
    <p:sldId id="275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12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99C42-AA25-4E60-AF11-9133508ED392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4C83F1-423E-4FE8-8D09-BFFA0A24C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5357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6338" y="6588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14643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1A9985-08AC-4D83-A6ED-4729D858A77E}" type="slidenum">
              <a:rPr lang="en-US" altLang="ko-KR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947696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E837C-B4F2-4218-A6E9-54CA2D63B59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3282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1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8273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9850" y="111125"/>
            <a:ext cx="9004300" cy="960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279" tIns="43639" rIns="87279" bIns="43639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6" y="6554788"/>
            <a:ext cx="571500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661823" y="6589893"/>
            <a:ext cx="368627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lvl1pPr>
              <a:defRPr sz="1050">
                <a:latin typeface="+mn-ea"/>
                <a:ea typeface="+mn-ea"/>
              </a:defRPr>
            </a:lvl1pPr>
          </a:lstStyle>
          <a:p>
            <a:fld id="{1EA7D54E-B4A8-479B-A149-5EEE40D099DC}" type="slidenum">
              <a:rPr lang="ko-KR" altLang="en-US" smtClean="0"/>
              <a:pPr/>
              <a:t>‹#›</a:t>
            </a:fld>
            <a:r>
              <a:rPr lang="en-US" altLang="ko-KR" dirty="0" smtClean="0"/>
              <a:t>/28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51678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269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73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869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357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59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281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4756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747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24959-6B66-4F37-9365-600565831069}" type="datetimeFigureOut">
              <a:rPr lang="ko-KR" altLang="en-US" smtClean="0"/>
              <a:t>2017-07-27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BE53C-5951-4963-B64C-A741DC7CD8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1046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 bwMode="auto">
          <a:xfrm>
            <a:off x="-11288" y="0"/>
            <a:ext cx="4295305" cy="685800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  <a:ln w="12700" cap="flat" cmpd="sng" algn="ctr">
            <a:noFill/>
            <a:prstDash val="solid"/>
          </a:ln>
          <a:effectLst/>
        </p:spPr>
        <p:txBody>
          <a:bodyPr lIns="36000" tIns="51581" rIns="36000" bIns="51581" rtlCol="0" anchor="ctr"/>
          <a:lstStyle/>
          <a:p>
            <a:pPr algn="ctr" defTabSz="1031626" fontAlgn="auto" latinLnBrk="0">
              <a:spcBef>
                <a:spcPts val="0"/>
              </a:spcBef>
              <a:spcAft>
                <a:spcPts val="0"/>
              </a:spcAft>
            </a:pPr>
            <a:endParaRPr lang="ko-KR" altLang="en-US" sz="1200" b="1" kern="0" dirty="0" smtClean="0">
              <a:latin typeface="맑은 고딕"/>
              <a:ea typeface="맑은 고딕"/>
            </a:endParaRPr>
          </a:p>
        </p:txBody>
      </p:sp>
      <p:sp>
        <p:nvSpPr>
          <p:cNvPr id="7" name="Rectangle 4"/>
          <p:cNvSpPr/>
          <p:nvPr/>
        </p:nvSpPr>
        <p:spPr>
          <a:xfrm>
            <a:off x="4067944" y="2052138"/>
            <a:ext cx="5076056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25400"/>
          </a:sp3d>
        </p:spPr>
        <p:txBody>
          <a:bodyPr wrap="square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2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무인과금</a:t>
            </a:r>
            <a:r>
              <a:rPr lang="en-US" altLang="ko-KR" sz="32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 </a:t>
            </a:r>
            <a:r>
              <a:rPr lang="ko-KR" altLang="en-US" sz="32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신규 </a:t>
            </a:r>
            <a:r>
              <a:rPr lang="en-US" altLang="ko-KR" sz="32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SMART UX KIOSK </a:t>
            </a:r>
            <a:r>
              <a:rPr lang="ko-KR" altLang="en-US" sz="32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적용 간단 설치 가이드</a:t>
            </a:r>
            <a:endParaRPr kumimoji="0" lang="ko-KR" altLang="en-US" sz="3200" b="1" spc="50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14716" y="6148053"/>
            <a:ext cx="20158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500" b="1" dirty="0" smtClean="0">
                <a:latin typeface="+mn-ea"/>
              </a:rPr>
              <a:t>SAMSUNG DMFP</a:t>
            </a:r>
            <a:r>
              <a:rPr lang="ko-KR" altLang="en-US" sz="1500" b="1" dirty="0">
                <a:latin typeface="+mn-ea"/>
              </a:rPr>
              <a:t> </a:t>
            </a:r>
            <a:r>
              <a:rPr lang="en-US" altLang="ko-KR" sz="1500" b="1" dirty="0" smtClean="0">
                <a:latin typeface="+mn-ea"/>
              </a:rPr>
              <a:t>TL </a:t>
            </a:r>
            <a:r>
              <a:rPr lang="ko-KR" altLang="en-US" sz="1500" b="1" dirty="0" smtClean="0">
                <a:latin typeface="+mn-ea"/>
              </a:rPr>
              <a:t>이 형 탁</a:t>
            </a:r>
            <a:endParaRPr lang="en-US" altLang="ko-KR" sz="1500" b="1" dirty="0" smtClean="0">
              <a:latin typeface="+mn-ea"/>
            </a:endParaRPr>
          </a:p>
        </p:txBody>
      </p:sp>
      <p:pic>
        <p:nvPicPr>
          <p:cNvPr id="14" name="Picture 2" descr="Z:\BCD_TEAM_SERVER\02_Training_Contents\14. Product Detail Materials\03.MultiXpress_X4_series\23.제품사진\SL-X4300LX\SL-X4300LX_001_Front_Ice-Gra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29" b="98000" l="4016" r="945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3" y="150500"/>
            <a:ext cx="4175652" cy="670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251" y="1489733"/>
            <a:ext cx="2310235" cy="2083271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553" y="1210517"/>
            <a:ext cx="1497183" cy="95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774" y="767122"/>
            <a:ext cx="1489130" cy="1094583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85"/>
          <a:stretch/>
        </p:blipFill>
        <p:spPr>
          <a:xfrm>
            <a:off x="1521587" y="3560758"/>
            <a:ext cx="1142802" cy="1238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4" descr="C:\공유\스크린샷\Screenshot_2014-06-26-16-21-3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39" y="1668722"/>
            <a:ext cx="1366970" cy="86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81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solidFill>
                  <a:srgbClr val="0070C0"/>
                </a:solidFill>
                <a:latin typeface="+mn-ea"/>
              </a:rPr>
              <a:t>기</a:t>
            </a:r>
            <a:r>
              <a:rPr kumimoji="1" lang="ko-KR" altLang="en-US" sz="2400" b="1" dirty="0">
                <a:solidFill>
                  <a:srgbClr val="0070C0"/>
                </a:solidFill>
                <a:latin typeface="+mn-ea"/>
              </a:rPr>
              <a:t>타</a:t>
            </a:r>
            <a:r>
              <a:rPr kumimoji="1" lang="ko-KR" altLang="en-US" sz="2400" b="1" dirty="0" smtClean="0">
                <a:latin typeface="+mn-ea"/>
              </a:rPr>
              <a:t>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</a:t>
            </a:r>
            <a:r>
              <a:rPr kumimoji="1" lang="en-US" altLang="ko-KR" sz="2400" b="1" dirty="0">
                <a:solidFill>
                  <a:srgbClr val="0070C0"/>
                </a:solidFill>
                <a:latin typeface="+mn-ea"/>
              </a:rPr>
              <a:t>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3552" y="5099700"/>
            <a:ext cx="8770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2400" b="1" dirty="0" err="1" smtClean="0">
                <a:solidFill>
                  <a:srgbClr val="FF0000"/>
                </a:solidFill>
              </a:rPr>
              <a:t>모바일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인쇄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SCP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사용 할 경우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.  SCP </a:t>
            </a:r>
            <a:r>
              <a:rPr lang="ko-KR" altLang="en-US" sz="2400" b="1" dirty="0" err="1" smtClean="0">
                <a:solidFill>
                  <a:srgbClr val="FF0000"/>
                </a:solidFill>
              </a:rPr>
              <a:t>설치후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2400" b="1" dirty="0" err="1" smtClean="0">
                <a:solidFill>
                  <a:srgbClr val="FF0000"/>
                </a:solidFill>
              </a:rPr>
              <a:t>세트등록시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기본 버전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상관 없이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“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저장된 인쇄작업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”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비활성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&gt; 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활성화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”(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사용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)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체크 필요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!!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(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기본 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PAR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파일 </a:t>
            </a:r>
            <a:r>
              <a:rPr lang="ko-KR" altLang="en-US" sz="2400" b="1" dirty="0" err="1" smtClean="0">
                <a:solidFill>
                  <a:srgbClr val="0070C0"/>
                </a:solidFill>
              </a:rPr>
              <a:t>설치시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 </a:t>
            </a:r>
            <a:r>
              <a:rPr lang="ko-KR" altLang="en-US" sz="2400" b="1" dirty="0" err="1" smtClean="0">
                <a:solidFill>
                  <a:srgbClr val="0070C0"/>
                </a:solidFill>
              </a:rPr>
              <a:t>비체크됨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. 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확인 필요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!!)</a:t>
            </a:r>
            <a:endParaRPr lang="en-US" altLang="ko-KR" sz="2400" b="1" dirty="0" smtClean="0">
              <a:solidFill>
                <a:srgbClr val="FF000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0" y="620688"/>
            <a:ext cx="8927976" cy="447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3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0" y="1052736"/>
            <a:ext cx="9144000" cy="5760640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altLang="ko-KR" sz="2400" b="1" dirty="0">
              <a:latin typeface="+mn-ea"/>
            </a:endParaRPr>
          </a:p>
          <a:p>
            <a:pPr marL="514350" indent="-51435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1" lang="en-US" altLang="ko-KR" sz="3200" b="1" dirty="0" smtClean="0">
                <a:latin typeface="+mn-ea"/>
              </a:rPr>
              <a:t>SWS </a:t>
            </a:r>
            <a:r>
              <a:rPr kumimoji="1" lang="ko-KR" altLang="en-US" sz="3200" b="1" dirty="0" smtClean="0">
                <a:latin typeface="+mn-ea"/>
              </a:rPr>
              <a:t>에서 제공된 파일 </a:t>
            </a:r>
            <a:r>
              <a:rPr kumimoji="1" lang="en-US" altLang="ko-KR" sz="3200" b="1" dirty="0" smtClean="0">
                <a:latin typeface="+mn-ea"/>
              </a:rPr>
              <a:t>3</a:t>
            </a:r>
            <a:r>
              <a:rPr kumimoji="1" lang="ko-KR" altLang="en-US" sz="3200" b="1" dirty="0" smtClean="0">
                <a:latin typeface="+mn-ea"/>
              </a:rPr>
              <a:t>종을 </a:t>
            </a:r>
            <a:r>
              <a:rPr kumimoji="1" lang="ko-KR" altLang="en-US" sz="3200" b="1" dirty="0" smtClean="0">
                <a:solidFill>
                  <a:srgbClr val="FF0000"/>
                </a:solidFill>
                <a:latin typeface="+mn-ea"/>
              </a:rPr>
              <a:t>반듯이 순서대로 </a:t>
            </a:r>
            <a:r>
              <a:rPr kumimoji="1" lang="ko-KR" altLang="en-US" sz="3200" b="1" dirty="0" err="1" smtClean="0">
                <a:solidFill>
                  <a:srgbClr val="FF0000"/>
                </a:solidFill>
                <a:latin typeface="+mn-ea"/>
              </a:rPr>
              <a:t>세팅하여야함</a:t>
            </a:r>
            <a:r>
              <a:rPr kumimoji="1" lang="en-US" altLang="ko-KR" b="1" dirty="0" smtClean="0">
                <a:latin typeface="+mn-ea"/>
              </a:rPr>
              <a:t>.(1. </a:t>
            </a:r>
            <a:r>
              <a:rPr kumimoji="1" lang="en-US" altLang="ko-KR" b="1" dirty="0" smtClean="0">
                <a:solidFill>
                  <a:srgbClr val="0070C0"/>
                </a:solidFill>
                <a:latin typeface="+mn-ea"/>
              </a:rPr>
              <a:t>Smart_Printing_Kiosk_XOA_1.01.008.par</a:t>
            </a:r>
            <a:r>
              <a:rPr kumimoji="1" lang="en-US" altLang="ko-KR" b="1" dirty="0" smtClean="0">
                <a:latin typeface="+mn-ea"/>
              </a:rPr>
              <a:t>  </a:t>
            </a:r>
            <a:r>
              <a:rPr kumimoji="1" lang="en-US" altLang="ko-KR" b="1" dirty="0">
                <a:latin typeface="+mn-ea"/>
              </a:rPr>
              <a:t>&gt; </a:t>
            </a:r>
            <a:r>
              <a:rPr kumimoji="1" lang="en-US" altLang="ko-KR" b="1" dirty="0" smtClean="0">
                <a:latin typeface="+mn-ea"/>
              </a:rPr>
              <a:t>2. </a:t>
            </a:r>
            <a:r>
              <a:rPr kumimoji="1" lang="en-US" altLang="ko-KR" b="1" dirty="0" smtClean="0">
                <a:solidFill>
                  <a:srgbClr val="FF0000"/>
                </a:solidFill>
                <a:latin typeface="+mn-ea"/>
              </a:rPr>
              <a:t>AJ_Networks_1.01.008.par</a:t>
            </a:r>
            <a:r>
              <a:rPr kumimoji="1" lang="en-US" altLang="ko-KR" b="1" dirty="0" smtClean="0">
                <a:latin typeface="+mn-ea"/>
              </a:rPr>
              <a:t> </a:t>
            </a:r>
            <a:r>
              <a:rPr kumimoji="1" lang="en-US" altLang="ko-KR" b="1" dirty="0">
                <a:latin typeface="+mn-ea"/>
              </a:rPr>
              <a:t>&gt; </a:t>
            </a:r>
            <a:r>
              <a:rPr kumimoji="1" lang="en-US" altLang="ko-KR" b="1" dirty="0" smtClean="0">
                <a:latin typeface="+mn-ea"/>
              </a:rPr>
              <a:t>3. Smart_Printing_Kisok_Android_1.01.008.apk)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1" lang="en-US" altLang="ko-KR" sz="3200" b="1" dirty="0">
              <a:latin typeface="+mn-ea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3200" b="1" dirty="0" smtClean="0">
                <a:latin typeface="+mn-ea"/>
              </a:rPr>
              <a:t>2. </a:t>
            </a:r>
            <a:r>
              <a:rPr kumimoji="1" lang="ko-KR" altLang="en-US" sz="3200" b="1" dirty="0" smtClean="0">
                <a:latin typeface="+mn-ea"/>
              </a:rPr>
              <a:t>설치 </a:t>
            </a:r>
            <a:r>
              <a:rPr kumimoji="1" lang="ko-KR" altLang="en-US" sz="3200" b="1" dirty="0" err="1" smtClean="0">
                <a:latin typeface="+mn-ea"/>
              </a:rPr>
              <a:t>완료후</a:t>
            </a:r>
            <a:r>
              <a:rPr kumimoji="1" lang="ko-KR" altLang="en-US" sz="3200" b="1" dirty="0" smtClean="0">
                <a:latin typeface="+mn-ea"/>
              </a:rPr>
              <a:t> </a:t>
            </a:r>
            <a:r>
              <a:rPr kumimoji="1" lang="en-US" altLang="ko-KR" sz="3200" b="1" dirty="0" smtClean="0">
                <a:latin typeface="+mn-ea"/>
              </a:rPr>
              <a:t>SWS </a:t>
            </a:r>
            <a:r>
              <a:rPr kumimoji="1" lang="ko-KR" altLang="en-US" sz="3200" b="1" dirty="0" smtClean="0">
                <a:latin typeface="+mn-ea"/>
              </a:rPr>
              <a:t>재 로그인</a:t>
            </a:r>
            <a:r>
              <a:rPr kumimoji="1" lang="en-US" altLang="ko-KR" sz="3200" b="1" dirty="0" smtClean="0">
                <a:latin typeface="+mn-ea"/>
              </a:rPr>
              <a:t>! &gt; XOA &gt; </a:t>
            </a:r>
            <a:r>
              <a:rPr kumimoji="1" lang="ko-KR" altLang="en-US" sz="3200" b="1" dirty="0" smtClean="0">
                <a:latin typeface="+mn-ea"/>
              </a:rPr>
              <a:t>하기 내용 항목 설정 적용</a:t>
            </a:r>
            <a:r>
              <a:rPr kumimoji="1" lang="en-US" altLang="ko-KR" sz="3200" b="1" dirty="0" smtClean="0">
                <a:latin typeface="+mn-ea"/>
              </a:rPr>
              <a:t>!!</a:t>
            </a: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AutoNum type="alphaUcPeriod"/>
            </a:pPr>
            <a:endParaRPr kumimoji="1" lang="en-US" altLang="ko-KR" sz="3200" b="1" dirty="0">
              <a:latin typeface="+mn-ea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AutoNum type="alphaUcPeriod"/>
            </a:pPr>
            <a:endParaRPr kumimoji="1" lang="en-US" altLang="ko-KR" sz="2400" b="1" dirty="0" smtClean="0">
              <a:latin typeface="+mn-ea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AutoNum type="alphaUcPeriod"/>
            </a:pPr>
            <a:endParaRPr kumimoji="1" lang="en-US" altLang="ko-KR" sz="2400" b="1" dirty="0">
              <a:latin typeface="+mn-ea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AutoNum type="alphaUcPeriod"/>
            </a:pPr>
            <a:endParaRPr kumimoji="1" lang="en-US" altLang="ko-KR" sz="2400" b="1" dirty="0" smtClean="0">
              <a:latin typeface="+mn-ea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AutoNum type="alphaUcPeriod"/>
            </a:pPr>
            <a:endParaRPr kumimoji="1" lang="en-US" altLang="ko-KR" sz="2400" b="1" dirty="0">
              <a:latin typeface="+mn-ea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buAutoNum type="alphaUcPeriod"/>
            </a:pPr>
            <a:endParaRPr kumimoji="1" lang="en-US" altLang="ko-KR" sz="2400" b="1" dirty="0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07504" y="260648"/>
            <a:ext cx="18325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</a:rPr>
              <a:t> </a:t>
            </a:r>
            <a:r>
              <a:rPr kumimoji="1" lang="ko-KR" altLang="en-US" sz="2400" b="1" dirty="0">
                <a:solidFill>
                  <a:prstClr val="black"/>
                </a:solidFill>
              </a:rPr>
              <a:t>설정순서</a:t>
            </a:r>
            <a:endParaRPr kumimoji="1" lang="en-US" altLang="ko-KR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latin typeface="+mn-ea"/>
              </a:rPr>
              <a:t>세트설정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1</a:t>
            </a:r>
            <a:endParaRPr kumimoji="1"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998"/>
            <a:ext cx="9144000" cy="722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2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latin typeface="+mn-ea"/>
              </a:rPr>
              <a:t>세트설정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2</a:t>
            </a:r>
            <a:endParaRPr kumimoji="1"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73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68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latin typeface="+mn-ea"/>
              </a:rPr>
              <a:t>세트설정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3</a:t>
            </a:r>
            <a:endParaRPr kumimoji="1"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958"/>
            <a:ext cx="9144000" cy="722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8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latin typeface="+mn-ea"/>
              </a:rPr>
              <a:t>세트설정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4</a:t>
            </a:r>
            <a:endParaRPr kumimoji="1"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958"/>
            <a:ext cx="9144000" cy="70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8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latin typeface="+mn-ea"/>
              </a:rPr>
              <a:t>세트설정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5</a:t>
            </a:r>
            <a:endParaRPr kumimoji="1"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958"/>
            <a:ext cx="9144000" cy="72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8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latin typeface="+mn-ea"/>
              </a:rPr>
              <a:t>세트설정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6</a:t>
            </a:r>
            <a:endParaRPr kumimoji="1" lang="en-US" altLang="ko-KR" sz="2400" b="1" dirty="0">
              <a:solidFill>
                <a:srgbClr val="0070C0"/>
              </a:solidFill>
              <a:latin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6912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6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 txBox="1">
            <a:spLocks/>
          </p:cNvSpPr>
          <p:nvPr/>
        </p:nvSpPr>
        <p:spPr bwMode="auto">
          <a:xfrm>
            <a:off x="164514" y="100866"/>
            <a:ext cx="8799974" cy="425092"/>
          </a:xfrm>
          <a:prstGeom prst="rect">
            <a:avLst/>
          </a:prstGeom>
        </p:spPr>
        <p:txBody>
          <a:bodyPr vert="horz" wrap="square" lIns="87279" tIns="43639" rIns="87279" bIns="43639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400" b="1" dirty="0">
                <a:solidFill>
                  <a:srgbClr val="000000"/>
                </a:solidFill>
                <a:latin typeface="맑은 고딕"/>
              </a:rPr>
              <a:t>■</a:t>
            </a:r>
            <a:r>
              <a:rPr kumimoji="1" lang="en-US" altLang="ko-KR" sz="2400" b="1" dirty="0">
                <a:solidFill>
                  <a:srgbClr val="000000"/>
                </a:solidFill>
                <a:latin typeface="맑은 고딕"/>
              </a:rPr>
              <a:t> </a:t>
            </a:r>
            <a:r>
              <a:rPr kumimoji="1" lang="ko-KR" altLang="en-US" sz="2400" b="1" dirty="0" smtClean="0">
                <a:solidFill>
                  <a:srgbClr val="0070C0"/>
                </a:solidFill>
                <a:latin typeface="+mn-ea"/>
              </a:rPr>
              <a:t>기</a:t>
            </a:r>
            <a:r>
              <a:rPr kumimoji="1" lang="ko-KR" altLang="en-US" sz="2400" b="1" dirty="0">
                <a:solidFill>
                  <a:srgbClr val="0070C0"/>
                </a:solidFill>
                <a:latin typeface="+mn-ea"/>
              </a:rPr>
              <a:t>타</a:t>
            </a:r>
            <a:r>
              <a:rPr kumimoji="1" lang="ko-KR" altLang="en-US" sz="2400" b="1" dirty="0" smtClean="0">
                <a:latin typeface="+mn-ea"/>
              </a:rPr>
              <a:t>설정</a:t>
            </a:r>
            <a:r>
              <a:rPr kumimoji="1" lang="en-US" altLang="ko-KR" sz="2400" b="1" dirty="0" smtClean="0">
                <a:latin typeface="+mn-ea"/>
              </a:rPr>
              <a:t>_</a:t>
            </a:r>
            <a:r>
              <a:rPr kumimoji="1" lang="en-US" altLang="ko-KR" sz="2400" b="1" dirty="0" smtClean="0">
                <a:solidFill>
                  <a:srgbClr val="0070C0"/>
                </a:solidFill>
                <a:latin typeface="+mn-ea"/>
              </a:rPr>
              <a:t>PART </a:t>
            </a:r>
            <a:r>
              <a:rPr kumimoji="1" lang="en-US" altLang="ko-KR" sz="2400" b="1" dirty="0">
                <a:solidFill>
                  <a:srgbClr val="0070C0"/>
                </a:solidFill>
                <a:latin typeface="+mn-ea"/>
              </a:rPr>
              <a:t>7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52" y="1029226"/>
            <a:ext cx="4234432" cy="21218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3552" y="3284984"/>
            <a:ext cx="8770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ko-KR" altLang="en-US" sz="2400" b="1" dirty="0" err="1" smtClean="0">
                <a:solidFill>
                  <a:srgbClr val="FF0000"/>
                </a:solidFill>
              </a:rPr>
              <a:t>모바일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인쇄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SCP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사용 할 경우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.  </a:t>
            </a:r>
            <a:r>
              <a:rPr lang="ko-KR" altLang="en-US" sz="2400" b="1" dirty="0" err="1" smtClean="0">
                <a:solidFill>
                  <a:srgbClr val="FF0000"/>
                </a:solidFill>
              </a:rPr>
              <a:t>세트등록시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신규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UX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에서는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SCP PAR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파일 설치와 상관없이 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상기 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QR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코드 이미지 </a:t>
            </a:r>
            <a:r>
              <a:rPr lang="ko-KR" altLang="en-US" sz="2400" b="1" dirty="0" err="1" smtClean="0">
                <a:solidFill>
                  <a:srgbClr val="0070C0"/>
                </a:solidFill>
              </a:rPr>
              <a:t>미적용이므로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,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세트의 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“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장치설정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”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리포트 </a:t>
            </a:r>
            <a:r>
              <a:rPr lang="ko-KR" altLang="en-US" sz="2400" b="1" dirty="0" err="1" smtClean="0">
                <a:solidFill>
                  <a:srgbClr val="0070C0"/>
                </a:solidFill>
              </a:rPr>
              <a:t>출력후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 리포트상의 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“QR</a:t>
            </a:r>
            <a:r>
              <a:rPr lang="ko-KR" altLang="en-US" sz="2400" b="1" dirty="0" smtClean="0">
                <a:solidFill>
                  <a:srgbClr val="0070C0"/>
                </a:solidFill>
              </a:rPr>
              <a:t>코드</a:t>
            </a:r>
            <a:r>
              <a:rPr lang="en-US" altLang="ko-KR" sz="2400" b="1" dirty="0" smtClean="0">
                <a:solidFill>
                  <a:srgbClr val="0070C0"/>
                </a:solidFill>
              </a:rPr>
              <a:t>”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를 </a:t>
            </a:r>
            <a:r>
              <a:rPr lang="ko-KR" altLang="en-US" sz="2400" b="1" dirty="0" err="1" smtClean="0">
                <a:solidFill>
                  <a:srgbClr val="FF0000"/>
                </a:solidFill>
              </a:rPr>
              <a:t>이용해야함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!!!(EX : 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장치설정리포트 출력물 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QR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코드 별도 오려서 세트에 제공 및 </a:t>
            </a:r>
            <a:r>
              <a:rPr lang="ko-KR" altLang="en-US" sz="2400" b="1" dirty="0" err="1" smtClean="0">
                <a:solidFill>
                  <a:srgbClr val="FF0000"/>
                </a:solidFill>
              </a:rPr>
              <a:t>붙혀야하는</a:t>
            </a:r>
            <a:r>
              <a:rPr lang="ko-KR" altLang="en-US" sz="2400" b="1" dirty="0" smtClean="0">
                <a:solidFill>
                  <a:srgbClr val="FF0000"/>
                </a:solidFill>
              </a:rPr>
              <a:t> 내용</a:t>
            </a:r>
            <a:r>
              <a:rPr lang="en-US" altLang="ko-KR" sz="2400" b="1" dirty="0" smtClean="0">
                <a:solidFill>
                  <a:srgbClr val="FF0000"/>
                </a:solidFill>
              </a:rPr>
              <a:t>!!)</a:t>
            </a:r>
            <a:endParaRPr lang="en-US" altLang="ko-KR" sz="2400" b="1" dirty="0" smtClean="0">
              <a:solidFill>
                <a:srgbClr val="FF0000"/>
              </a:solidFill>
            </a:endParaRPr>
          </a:p>
        </p:txBody>
      </p:sp>
      <p:sp>
        <p:nvSpPr>
          <p:cNvPr id="5" name="위쪽 화살표 4"/>
          <p:cNvSpPr/>
          <p:nvPr/>
        </p:nvSpPr>
        <p:spPr>
          <a:xfrm>
            <a:off x="899592" y="2492896"/>
            <a:ext cx="720080" cy="6581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833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194</Words>
  <Application>Microsoft Office PowerPoint</Application>
  <PresentationFormat>화면 슬라이드 쇼(4:3)</PresentationFormat>
  <Paragraphs>31</Paragraphs>
  <Slides>10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Registered User</cp:lastModifiedBy>
  <cp:revision>28</cp:revision>
  <dcterms:created xsi:type="dcterms:W3CDTF">2016-02-18T11:13:56Z</dcterms:created>
  <dcterms:modified xsi:type="dcterms:W3CDTF">2017-07-27T11:31:22Z</dcterms:modified>
</cp:coreProperties>
</file>