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60"/>
  </p:normalViewPr>
  <p:slideViewPr>
    <p:cSldViewPr snapToGrid="0">
      <p:cViewPr varScale="1">
        <p:scale>
          <a:sx n="76" d="100"/>
          <a:sy n="76" d="100"/>
        </p:scale>
        <p:origin x="4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00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204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49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543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599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961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9417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7213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07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76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95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950B4-6D2F-4974-B769-948AB8EEE116}" type="datetimeFigureOut">
              <a:rPr lang="ko-KR" altLang="en-US" smtClean="0"/>
              <a:t>2015-07-15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B8E04-5603-4212-8D9C-04FED1540C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393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" y="215900"/>
            <a:ext cx="10058400" cy="441319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991600" y="1460500"/>
            <a:ext cx="914400" cy="469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87500" y="5816600"/>
            <a:ext cx="567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지메일 로그인 후 오른쪽상단의 내계정을 클릭합니다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9398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25" y="434975"/>
            <a:ext cx="9505950" cy="48958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1600" y="3340100"/>
            <a:ext cx="3733800" cy="723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87500" y="5816600"/>
            <a:ext cx="3251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계정 환경 설정을 클릭합니다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2537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758264"/>
            <a:ext cx="10058400" cy="45114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57300" y="2340908"/>
            <a:ext cx="1206500" cy="3895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87500" y="5816600"/>
            <a:ext cx="5291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보안 수준이 낮은 앱 허용을 사용으로 설정합니다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6121400" y="3014008"/>
            <a:ext cx="4584700" cy="4911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23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jinhwan</dc:creator>
  <cp:lastModifiedBy>jinhwan</cp:lastModifiedBy>
  <cp:revision>1</cp:revision>
  <dcterms:created xsi:type="dcterms:W3CDTF">2015-06-22T07:45:09Z</dcterms:created>
  <dcterms:modified xsi:type="dcterms:W3CDTF">2015-07-15T02:44:00Z</dcterms:modified>
</cp:coreProperties>
</file>