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4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5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6.xml" ContentType="application/vnd.openxmlformats-officedocument.theme+xml"/>
  <Override PartName="/ppt/slideLayouts/slideLayout26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0" r:id="rId2"/>
    <p:sldMasterId id="2147483673" r:id="rId3"/>
    <p:sldMasterId id="2147483676" r:id="rId4"/>
    <p:sldMasterId id="2147483684" r:id="rId5"/>
    <p:sldMasterId id="2147483688" r:id="rId6"/>
    <p:sldMasterId id="2147483691" r:id="rId7"/>
  </p:sldMasterIdLst>
  <p:notesMasterIdLst>
    <p:notesMasterId r:id="rId17"/>
  </p:notesMasterIdLst>
  <p:handoutMasterIdLst>
    <p:handoutMasterId r:id="rId18"/>
  </p:handoutMasterIdLst>
  <p:sldIdLst>
    <p:sldId id="256" r:id="rId8"/>
    <p:sldId id="266" r:id="rId9"/>
    <p:sldId id="267" r:id="rId10"/>
    <p:sldId id="277" r:id="rId11"/>
    <p:sldId id="268" r:id="rId12"/>
    <p:sldId id="269" r:id="rId13"/>
    <p:sldId id="278" r:id="rId14"/>
    <p:sldId id="270" r:id="rId15"/>
    <p:sldId id="271" r:id="rId16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54" userDrawn="1">
          <p15:clr>
            <a:srgbClr val="A4A3A4"/>
          </p15:clr>
        </p15:guide>
        <p15:guide id="2" pos="5534" userDrawn="1">
          <p15:clr>
            <a:srgbClr val="A4A3A4"/>
          </p15:clr>
        </p15:guide>
        <p15:guide id="3" pos="29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99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보통 스타일 3 - 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보통 스타일 3 - 강조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EC20E35-A176-4012-BC5E-935CFFF8708E}" styleName="보통 스타일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25E5076-3810-47DD-B79F-674D7AD40C01}" styleName="어두운 스타일 1 - 강조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0" autoAdjust="0"/>
    <p:restoredTop sz="94660"/>
  </p:normalViewPr>
  <p:slideViewPr>
    <p:cSldViewPr snapToGrid="0" showGuides="1">
      <p:cViewPr varScale="1">
        <p:scale>
          <a:sx n="92" d="100"/>
          <a:sy n="92" d="100"/>
        </p:scale>
        <p:origin x="1374" y="84"/>
      </p:cViewPr>
      <p:guideLst>
        <p:guide orient="horz" pos="754"/>
        <p:guide pos="5534"/>
        <p:guide pos="29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10" Type="http://schemas.openxmlformats.org/officeDocument/2006/relationships/slide" Target="slides/slide3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85F10B-CFFE-4B58-A71E-6F0C1BF42E84}" type="datetimeFigureOut">
              <a:rPr lang="ko-KR" altLang="en-US" smtClean="0"/>
              <a:t>2015-01-20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E43270-25C8-463B-8C60-6E8B2165D50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99116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D8AFD6-7988-4BC8-9F4B-2DE7ED773F8B}" type="datetimeFigureOut">
              <a:rPr lang="ko-KR" altLang="en-US" smtClean="0"/>
              <a:t>2015-01-20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68C793-7D19-4A81-9FC0-4F6420EDC1D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41493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68C793-7D19-4A81-9FC0-4F6420EDC1D7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14421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68C793-7D19-4A81-9FC0-4F6420EDC1D7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10246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69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590800"/>
            <a:ext cx="7772400" cy="762000"/>
          </a:xfrm>
        </p:spPr>
        <p:txBody>
          <a:bodyPr/>
          <a:lstStyle>
            <a:lvl1pPr>
              <a:defRPr sz="2700">
                <a:solidFill>
                  <a:schemeClr val="tx1"/>
                </a:solidFill>
              </a:defRPr>
            </a:lvl1pPr>
          </a:lstStyle>
          <a:p>
            <a:pPr lvl="0"/>
            <a:r>
              <a:rPr lang="ko-KR" altLang="en-US" noProof="0" dirty="0" smtClean="0"/>
              <a:t>마스터 제목 스타일 편집</a:t>
            </a:r>
            <a:endParaRPr lang="en-US" noProof="0" dirty="0" smtClean="0"/>
          </a:p>
        </p:txBody>
      </p:sp>
      <p:sp>
        <p:nvSpPr>
          <p:cNvPr id="18769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05200"/>
            <a:ext cx="7772400" cy="762000"/>
          </a:xfrm>
        </p:spPr>
        <p:txBody>
          <a:bodyPr wrap="none"/>
          <a:lstStyle>
            <a:lvl1pPr marL="0" indent="0">
              <a:buFont typeface="Wingdings" pitchFamily="2" charset="2"/>
              <a:buNone/>
              <a:defRPr sz="1500" b="1"/>
            </a:lvl1pPr>
          </a:lstStyle>
          <a:p>
            <a:pPr lvl="0"/>
            <a:r>
              <a:rPr lang="ko-KR" altLang="en-US" noProof="0" smtClean="0"/>
              <a:t>마스터 부제목 스타일 편집</a:t>
            </a:r>
            <a:endParaRPr lang="en-US" noProof="0" smtClean="0"/>
          </a:p>
        </p:txBody>
      </p:sp>
      <p:sp>
        <p:nvSpPr>
          <p:cNvPr id="13" name="Plaque 10"/>
          <p:cNvSpPr/>
          <p:nvPr/>
        </p:nvSpPr>
        <p:spPr>
          <a:xfrm flipH="1">
            <a:off x="6876257" y="4435117"/>
            <a:ext cx="1872457" cy="1873608"/>
          </a:xfrm>
          <a:custGeom>
            <a:avLst/>
            <a:gdLst/>
            <a:ahLst/>
            <a:cxnLst/>
            <a:rect l="l" t="t" r="r" b="b"/>
            <a:pathLst>
              <a:path w="5164139" h="5167312">
                <a:moveTo>
                  <a:pt x="160633" y="0"/>
                </a:moveTo>
                <a:lnTo>
                  <a:pt x="4471692" y="0"/>
                </a:lnTo>
                <a:cubicBezTo>
                  <a:pt x="4560407" y="0"/>
                  <a:pt x="4632325" y="71918"/>
                  <a:pt x="4632325" y="160633"/>
                </a:cubicBezTo>
                <a:lnTo>
                  <a:pt x="4632325" y="4389438"/>
                </a:lnTo>
                <a:lnTo>
                  <a:pt x="4637047" y="4389438"/>
                </a:lnTo>
                <a:cubicBezTo>
                  <a:pt x="4637047" y="4430668"/>
                  <a:pt x="4670471" y="4464092"/>
                  <a:pt x="4711701" y="4464092"/>
                </a:cubicBezTo>
                <a:lnTo>
                  <a:pt x="4711701" y="4464579"/>
                </a:lnTo>
                <a:lnTo>
                  <a:pt x="5091727" y="4464579"/>
                </a:lnTo>
                <a:cubicBezTo>
                  <a:pt x="5131719" y="4464579"/>
                  <a:pt x="5164139" y="4496999"/>
                  <a:pt x="5164139" y="4536991"/>
                </a:cubicBezTo>
                <a:lnTo>
                  <a:pt x="5164139" y="5094900"/>
                </a:lnTo>
                <a:cubicBezTo>
                  <a:pt x="5164139" y="5134892"/>
                  <a:pt x="5131719" y="5167312"/>
                  <a:pt x="5091727" y="5167312"/>
                </a:cubicBezTo>
                <a:lnTo>
                  <a:pt x="4546518" y="5167312"/>
                </a:lnTo>
                <a:cubicBezTo>
                  <a:pt x="4506526" y="5167312"/>
                  <a:pt x="4474106" y="5134892"/>
                  <a:pt x="4474106" y="5094900"/>
                </a:cubicBezTo>
                <a:lnTo>
                  <a:pt x="4474106" y="4694237"/>
                </a:lnTo>
                <a:lnTo>
                  <a:pt x="4472030" y="4694237"/>
                </a:lnTo>
                <a:cubicBezTo>
                  <a:pt x="4472030" y="4663315"/>
                  <a:pt x="4453229" y="4636783"/>
                  <a:pt x="4426435" y="4625450"/>
                </a:cubicBezTo>
                <a:lnTo>
                  <a:pt x="4405445" y="4621212"/>
                </a:lnTo>
                <a:lnTo>
                  <a:pt x="160633" y="4621212"/>
                </a:lnTo>
                <a:cubicBezTo>
                  <a:pt x="71918" y="4621212"/>
                  <a:pt x="0" y="4549294"/>
                  <a:pt x="0" y="4460579"/>
                </a:cubicBezTo>
                <a:lnTo>
                  <a:pt x="0" y="160633"/>
                </a:lnTo>
                <a:cubicBezTo>
                  <a:pt x="0" y="71918"/>
                  <a:pt x="71918" y="0"/>
                  <a:pt x="160633" y="0"/>
                </a:cubicBezTo>
                <a:close/>
              </a:path>
            </a:pathLst>
          </a:custGeom>
          <a:solidFill>
            <a:srgbClr val="C00000"/>
          </a:solidFill>
          <a:ln w="127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50" baseline="0">
                <a:solidFill>
                  <a:schemeClr val="accent2"/>
                </a:solidFill>
                <a:latin typeface="Arial" pitchFamily="34" charset="0"/>
              </a:defRPr>
            </a:lvl1pPr>
          </a:lstStyle>
          <a:p>
            <a:fld id="{C8793B0C-459C-4F5E-ADC8-07EC014EC29F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8" name="直線コネクタ 4"/>
          <p:cNvCxnSpPr/>
          <p:nvPr/>
        </p:nvCxnSpPr>
        <p:spPr>
          <a:xfrm>
            <a:off x="504826" y="3420540"/>
            <a:ext cx="8247063" cy="0"/>
          </a:xfrm>
          <a:prstGeom prst="line">
            <a:avLst/>
          </a:prstGeom>
          <a:ln>
            <a:solidFill>
              <a:srgbClr val="C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8246" y="221182"/>
            <a:ext cx="1042988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0401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C00000"/>
              </a:buClr>
              <a:defRPr/>
            </a:lvl1pPr>
            <a:lvl2pPr>
              <a:buClr>
                <a:srgbClr val="C00000"/>
              </a:buClr>
              <a:defRPr/>
            </a:lvl2pPr>
            <a:lvl3pPr>
              <a:buClr>
                <a:srgbClr val="C00000"/>
              </a:buClr>
              <a:defRPr/>
            </a:lvl3pPr>
            <a:lvl4pPr>
              <a:buClr>
                <a:srgbClr val="C00000"/>
              </a:buClr>
              <a:defRPr/>
            </a:lvl4pPr>
            <a:lvl5pPr>
              <a:buClr>
                <a:srgbClr val="C00000"/>
              </a:buClr>
              <a:defRPr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50" baseline="0">
                <a:solidFill>
                  <a:schemeClr val="accent2"/>
                </a:solidFill>
                <a:latin typeface="Arial" pitchFamily="34" charset="0"/>
              </a:defRPr>
            </a:lvl1pPr>
          </a:lstStyle>
          <a:p>
            <a:fld id="{C8793B0C-459C-4F5E-ADC8-07EC014EC29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82317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50" baseline="0">
                <a:solidFill>
                  <a:schemeClr val="accent2"/>
                </a:solidFill>
                <a:latin typeface="Arial" pitchFamily="34" charset="0"/>
              </a:defRPr>
            </a:lvl1pPr>
          </a:lstStyle>
          <a:p>
            <a:fld id="{C8793B0C-459C-4F5E-ADC8-07EC014EC29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26132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10640"/>
            <a:ext cx="3810000" cy="5054600"/>
          </a:xfrm>
        </p:spPr>
        <p:txBody>
          <a:bodyPr/>
          <a:lstStyle>
            <a:lvl1pPr>
              <a:defRPr sz="1650" baseline="0"/>
            </a:lvl1pPr>
            <a:lvl2pPr>
              <a:defRPr sz="150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10640"/>
            <a:ext cx="3810000" cy="50647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GB" dirty="0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50" baseline="0">
                <a:solidFill>
                  <a:schemeClr val="accent2"/>
                </a:solidFill>
                <a:latin typeface="Arial" pitchFamily="34" charset="0"/>
              </a:defRPr>
            </a:lvl1pPr>
          </a:lstStyle>
          <a:p>
            <a:fld id="{C8793B0C-459C-4F5E-ADC8-07EC014EC29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0864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GB"/>
          </a:p>
        </p:txBody>
      </p:sp>
      <p:sp>
        <p:nvSpPr>
          <p:cNvPr id="3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50" baseline="0">
                <a:solidFill>
                  <a:schemeClr val="accent2"/>
                </a:solidFill>
                <a:latin typeface="Arial" pitchFamily="34" charset="0"/>
              </a:defRPr>
            </a:lvl1pPr>
          </a:lstStyle>
          <a:p>
            <a:fld id="{C8793B0C-459C-4F5E-ADC8-07EC014EC29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6926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9144000" cy="6096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066800"/>
            <a:ext cx="7772400" cy="5410200"/>
          </a:xfrm>
        </p:spPr>
        <p:txBody>
          <a:bodyPr/>
          <a:lstStyle/>
          <a:p>
            <a:pPr lvl="0"/>
            <a:r>
              <a:rPr lang="ko-KR" altLang="en-US" noProof="0" smtClean="0"/>
              <a:t>표를 추가하려면 아이콘을 클릭하십시오</a:t>
            </a:r>
            <a:endParaRPr lang="en-GB" noProof="0" smtClean="0"/>
          </a:p>
        </p:txBody>
      </p:sp>
      <p:sp>
        <p:nvSpPr>
          <p:cNvPr id="4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50" baseline="0">
                <a:solidFill>
                  <a:schemeClr val="accent2"/>
                </a:solidFill>
                <a:latin typeface="Arial" pitchFamily="34" charset="0"/>
              </a:defRPr>
            </a:lvl1pPr>
          </a:lstStyle>
          <a:p>
            <a:fld id="{C8793B0C-459C-4F5E-ADC8-07EC014EC29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5176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제목 및 내용 4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0" y="304800"/>
            <a:ext cx="9144000" cy="6096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066800"/>
            <a:ext cx="3810000" cy="26289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066800"/>
            <a:ext cx="3810000" cy="26289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3848100"/>
            <a:ext cx="3810000" cy="26289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848100"/>
            <a:ext cx="3810000" cy="26289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06933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제목, 텍스트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9144000" cy="6096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066800"/>
            <a:ext cx="3810000" cy="54102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66800"/>
            <a:ext cx="3810000" cy="54102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8800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title 32pt 2 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8793B0C-459C-4F5E-ADC8-07EC014EC29F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009292" y="406685"/>
            <a:ext cx="6358474" cy="6096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533400" y="1302590"/>
            <a:ext cx="8229600" cy="5022013"/>
          </a:xfrm>
        </p:spPr>
        <p:txBody>
          <a:bodyPr/>
          <a:lstStyle>
            <a:lvl1pPr>
              <a:buClr>
                <a:srgbClr val="C00000"/>
              </a:buClr>
              <a:defRPr/>
            </a:lvl1pPr>
            <a:lvl2pPr>
              <a:buClr>
                <a:srgbClr val="C00000"/>
              </a:buClr>
              <a:defRPr/>
            </a:lvl2pPr>
            <a:lvl3pPr>
              <a:buClr>
                <a:srgbClr val="C00000"/>
              </a:buClr>
              <a:defRPr/>
            </a:lvl3pPr>
            <a:lvl4pPr>
              <a:buClr>
                <a:srgbClr val="C00000"/>
              </a:buClr>
              <a:defRPr/>
            </a:lvl4pPr>
            <a:lvl5pPr>
              <a:buClr>
                <a:srgbClr val="C00000"/>
              </a:buClr>
              <a:defRPr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07379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i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611189" y="617538"/>
            <a:ext cx="2801937" cy="2735262"/>
          </a:xfrm>
          <a:prstGeom prst="rect">
            <a:avLst/>
          </a:prstGeom>
        </p:spPr>
        <p:txBody>
          <a:bodyPr/>
          <a:lstStyle>
            <a:lvl1pPr marL="0" marR="0" indent="0" algn="l" defTabSz="3429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1" lang="ja-JP" altLang="en-US" sz="27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cs typeface="ＭＳ Ｐゴシック" charset="0"/>
              </a:defRPr>
            </a:lvl1pPr>
          </a:lstStyle>
          <a:p>
            <a:pPr marL="0" marR="0" lvl="0" indent="0" algn="l" defTabSz="3429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+mj-ea"/>
                <a:cs typeface="ＭＳ Ｐゴシック" charset="0"/>
              </a:rPr>
              <a:t>Presentation</a:t>
            </a:r>
            <a:br>
              <a:rPr kumimoji="1" lang="en-US" altLang="ja-JP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+mj-ea"/>
                <a:cs typeface="ＭＳ Ｐゴシック" charset="0"/>
              </a:rPr>
            </a:br>
            <a:r>
              <a:rPr kumimoji="1" lang="en-US" altLang="ja-JP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+mj-ea"/>
                <a:cs typeface="ＭＳ Ｐゴシック" charset="0"/>
              </a:rPr>
              <a:t>title. Arial ~36pt.</a:t>
            </a:r>
            <a:endParaRPr kumimoji="1" lang="ja-JP" altLang="en-US" sz="2700" b="0" i="0" u="none" strike="noStrike" kern="120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charset="0"/>
              <a:ea typeface="+mj-ea"/>
              <a:cs typeface="ＭＳ Ｐゴシック" charset="0"/>
            </a:endParaRPr>
          </a:p>
        </p:txBody>
      </p:sp>
      <p:sp>
        <p:nvSpPr>
          <p:cNvPr id="18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504826" y="4106863"/>
            <a:ext cx="3389313" cy="723900"/>
          </a:xfrm>
          <a:prstGeom prst="rect">
            <a:avLst/>
          </a:prstGeom>
          <a:noFill/>
        </p:spPr>
        <p:txBody>
          <a:bodyPr/>
          <a:lstStyle>
            <a:lvl1pPr marL="257175" marR="0" indent="-257175" algn="l" defTabSz="3429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kumimoji="1" lang="en-GB" altLang="ja-JP" sz="1350" kern="1200" baseline="0" dirty="0">
                <a:solidFill>
                  <a:schemeClr val="tx1"/>
                </a:solidFill>
                <a:latin typeface="Arial" pitchFamily="34" charset="0"/>
                <a:ea typeface="+mn-ea"/>
                <a:cs typeface="ＭＳ Ｐゴシック" charset="0"/>
              </a:defRPr>
            </a:lvl1pPr>
            <a:lvl2pPr marL="0" indent="0" defTabSz="324000">
              <a:buNone/>
              <a:tabLst/>
              <a:defRPr sz="1350" baseline="0">
                <a:latin typeface="Arial" pitchFamily="34" charset="0"/>
              </a:defRPr>
            </a:lvl2pPr>
            <a:lvl3pPr marL="0" indent="0" defTabSz="324000">
              <a:buNone/>
              <a:tabLst/>
              <a:defRPr sz="1350" baseline="0">
                <a:latin typeface="Arial" pitchFamily="34" charset="0"/>
              </a:defRPr>
            </a:lvl3pPr>
            <a:lvl4pPr marL="0" indent="0" defTabSz="324000">
              <a:buNone/>
              <a:tabLst/>
              <a:defRPr sz="1350" baseline="0">
                <a:latin typeface="Arial" pitchFamily="34" charset="0"/>
              </a:defRPr>
            </a:lvl4pPr>
            <a:lvl5pPr marL="0" indent="0" defTabSz="324000">
              <a:buNone/>
              <a:tabLst/>
              <a:defRPr sz="1350" baseline="0">
                <a:latin typeface="Arial" pitchFamily="34" charset="0"/>
              </a:defRPr>
            </a:lvl5pPr>
          </a:lstStyle>
          <a:p>
            <a:pPr lvl="0"/>
            <a:r>
              <a:rPr lang="en-US" dirty="0" smtClean="0"/>
              <a:t>Option sub title. Arial~18pt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504827" y="5524500"/>
            <a:ext cx="3419475" cy="320040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sz="1200" baseline="0">
                <a:solidFill>
                  <a:srgbClr val="000000"/>
                </a:solidFill>
                <a:latin typeface="Arial" pitchFamily="34" charset="0"/>
              </a:defRPr>
            </a:lvl1pPr>
            <a:lvl2pPr>
              <a:defRPr sz="1200" baseline="0">
                <a:latin typeface="Arial" pitchFamily="34" charset="0"/>
              </a:defRPr>
            </a:lvl2pPr>
            <a:lvl3pPr>
              <a:defRPr sz="1200" baseline="0">
                <a:latin typeface="Arial" pitchFamily="34" charset="0"/>
              </a:defRPr>
            </a:lvl3pPr>
            <a:lvl4pPr>
              <a:defRPr sz="1200" baseline="0">
                <a:latin typeface="Arial" pitchFamily="34" charset="0"/>
              </a:defRPr>
            </a:lvl4pPr>
            <a:lvl5pPr>
              <a:defRPr sz="1200" baseline="0">
                <a:latin typeface="Arial" pitchFamily="34" charset="0"/>
              </a:defRPr>
            </a:lvl5pPr>
          </a:lstStyle>
          <a:p>
            <a:pPr lvl="0"/>
            <a:r>
              <a:rPr lang="en-US" dirty="0" smtClean="0"/>
              <a:t>20/2/12 Arial~16pt</a:t>
            </a:r>
            <a:endParaRPr lang="en-GB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7" hasCustomPrompt="1"/>
          </p:nvPr>
        </p:nvSpPr>
        <p:spPr>
          <a:xfrm>
            <a:off x="504827" y="5988685"/>
            <a:ext cx="3419475" cy="320040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sz="1200" baseline="0">
                <a:solidFill>
                  <a:srgbClr val="000000"/>
                </a:solidFill>
                <a:latin typeface="Arial" pitchFamily="34" charset="0"/>
              </a:defRPr>
            </a:lvl1pPr>
            <a:lvl2pPr>
              <a:defRPr sz="1200" baseline="0">
                <a:latin typeface="Arial" pitchFamily="34" charset="0"/>
              </a:defRPr>
            </a:lvl2pPr>
            <a:lvl3pPr>
              <a:defRPr sz="1200" baseline="0">
                <a:latin typeface="Arial" pitchFamily="34" charset="0"/>
              </a:defRPr>
            </a:lvl3pPr>
            <a:lvl4pPr>
              <a:defRPr sz="1200" baseline="0">
                <a:latin typeface="Arial" pitchFamily="34" charset="0"/>
              </a:defRPr>
            </a:lvl4pPr>
            <a:lvl5pPr>
              <a:defRPr sz="1200" baseline="0">
                <a:latin typeface="Arial" pitchFamily="34" charset="0"/>
              </a:defRPr>
            </a:lvl5pPr>
          </a:lstStyle>
          <a:p>
            <a:pPr lvl="0"/>
            <a:r>
              <a:rPr lang="en-US" dirty="0" smtClean="0"/>
              <a:t>Division, Company Arial~16pt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4720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Imag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12"/>
          <p:cNvSpPr>
            <a:spLocks noGrp="1"/>
          </p:cNvSpPr>
          <p:nvPr>
            <p:ph type="pic" sz="quarter" idx="13"/>
          </p:nvPr>
        </p:nvSpPr>
        <p:spPr>
          <a:xfrm>
            <a:off x="4977760" y="2553721"/>
            <a:ext cx="3752852" cy="3744448"/>
          </a:xfrm>
          <a:prstGeom prst="roundRect">
            <a:avLst>
              <a:gd name="adj" fmla="val 3978"/>
            </a:avLst>
          </a:prstGeom>
        </p:spPr>
        <p:txBody>
          <a:bodyPr rtlCol="0">
            <a:normAutofit/>
          </a:bodyPr>
          <a:lstStyle>
            <a:lvl1pPr marL="0" indent="0">
              <a:buNone/>
              <a:defRPr sz="2100" baseline="0">
                <a:solidFill>
                  <a:srgbClr val="000000"/>
                </a:solidFill>
                <a:latin typeface="Arial"/>
              </a:defRPr>
            </a:lvl1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  <a:endParaRPr lang="ja-JP" altLang="en-US" noProof="0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611189" y="617538"/>
            <a:ext cx="2801937" cy="2735262"/>
          </a:xfrm>
          <a:prstGeom prst="rect">
            <a:avLst/>
          </a:prstGeom>
        </p:spPr>
        <p:txBody>
          <a:bodyPr/>
          <a:lstStyle>
            <a:lvl1pPr marL="0" marR="0" indent="0" algn="l" defTabSz="3429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1" lang="ja-JP" altLang="en-US" sz="27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cs typeface="ＭＳ Ｐゴシック" charset="0"/>
              </a:defRPr>
            </a:lvl1pPr>
          </a:lstStyle>
          <a:p>
            <a:pPr marL="0" marR="0" lvl="0" indent="0" algn="l" defTabSz="3429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+mj-ea"/>
                <a:cs typeface="ＭＳ Ｐゴシック" charset="0"/>
              </a:rPr>
              <a:t>Presentation</a:t>
            </a:r>
            <a:br>
              <a:rPr kumimoji="1" lang="en-US" altLang="ja-JP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+mj-ea"/>
                <a:cs typeface="ＭＳ Ｐゴシック" charset="0"/>
              </a:rPr>
            </a:br>
            <a:r>
              <a:rPr kumimoji="1" lang="en-US" altLang="ja-JP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+mj-ea"/>
                <a:cs typeface="ＭＳ Ｐゴシック" charset="0"/>
              </a:rPr>
              <a:t>title. Arial ~36pt.</a:t>
            </a:r>
            <a:endParaRPr kumimoji="1" lang="ja-JP" altLang="en-US" sz="2700" b="0" i="0" u="none" strike="noStrike" kern="120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charset="0"/>
              <a:ea typeface="+mj-ea"/>
              <a:cs typeface="ＭＳ Ｐゴシック" charset="0"/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504826" y="4106863"/>
            <a:ext cx="3389313" cy="723900"/>
          </a:xfrm>
          <a:prstGeom prst="rect">
            <a:avLst/>
          </a:prstGeom>
        </p:spPr>
        <p:txBody>
          <a:bodyPr/>
          <a:lstStyle>
            <a:lvl1pPr marL="0" indent="0" defTabSz="324000">
              <a:buNone/>
              <a:tabLst/>
              <a:defRPr sz="1350" baseline="0">
                <a:solidFill>
                  <a:schemeClr val="tx1"/>
                </a:solidFill>
                <a:latin typeface="Arial" pitchFamily="34" charset="0"/>
              </a:defRPr>
            </a:lvl1pPr>
            <a:lvl2pPr marL="0" indent="0" defTabSz="324000">
              <a:buNone/>
              <a:tabLst/>
              <a:defRPr sz="1350" baseline="0">
                <a:latin typeface="Arial" pitchFamily="34" charset="0"/>
              </a:defRPr>
            </a:lvl2pPr>
            <a:lvl3pPr marL="0" indent="0" defTabSz="324000">
              <a:buNone/>
              <a:tabLst/>
              <a:defRPr sz="1350" baseline="0">
                <a:latin typeface="Arial" pitchFamily="34" charset="0"/>
              </a:defRPr>
            </a:lvl3pPr>
            <a:lvl4pPr marL="0" indent="0" defTabSz="324000">
              <a:buNone/>
              <a:tabLst/>
              <a:defRPr sz="1350" baseline="0">
                <a:latin typeface="Arial" pitchFamily="34" charset="0"/>
              </a:defRPr>
            </a:lvl4pPr>
            <a:lvl5pPr marL="0" indent="0" defTabSz="324000">
              <a:buNone/>
              <a:tabLst/>
              <a:defRPr sz="1350" baseline="0">
                <a:latin typeface="Arial" pitchFamily="34" charset="0"/>
              </a:defRPr>
            </a:lvl5pPr>
          </a:lstStyle>
          <a:p>
            <a:pPr lvl="0"/>
            <a:r>
              <a:rPr lang="en-US" dirty="0" smtClean="0"/>
              <a:t>Option sub title. Arial~18pt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504827" y="5524500"/>
            <a:ext cx="3419475" cy="320040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sz="1200" baseline="0">
                <a:solidFill>
                  <a:srgbClr val="000000"/>
                </a:solidFill>
                <a:latin typeface="Arial" pitchFamily="34" charset="0"/>
              </a:defRPr>
            </a:lvl1pPr>
            <a:lvl2pPr>
              <a:defRPr sz="1200" baseline="0">
                <a:latin typeface="Arial" pitchFamily="34" charset="0"/>
              </a:defRPr>
            </a:lvl2pPr>
            <a:lvl3pPr>
              <a:defRPr sz="1200" baseline="0">
                <a:latin typeface="Arial" pitchFamily="34" charset="0"/>
              </a:defRPr>
            </a:lvl3pPr>
            <a:lvl4pPr>
              <a:defRPr sz="1200" baseline="0">
                <a:latin typeface="Arial" pitchFamily="34" charset="0"/>
              </a:defRPr>
            </a:lvl4pPr>
            <a:lvl5pPr>
              <a:defRPr sz="1200" baseline="0">
                <a:latin typeface="Arial" pitchFamily="34" charset="0"/>
              </a:defRPr>
            </a:lvl5pPr>
          </a:lstStyle>
          <a:p>
            <a:pPr lvl="0"/>
            <a:r>
              <a:rPr lang="en-US" dirty="0" smtClean="0"/>
              <a:t>20/2/12 Arial~16pt</a:t>
            </a:r>
            <a:endParaRPr lang="en-GB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7" hasCustomPrompt="1"/>
          </p:nvPr>
        </p:nvSpPr>
        <p:spPr>
          <a:xfrm>
            <a:off x="504827" y="5988685"/>
            <a:ext cx="3419475" cy="320040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sz="1200" baseline="0">
                <a:solidFill>
                  <a:srgbClr val="000000"/>
                </a:solidFill>
                <a:latin typeface="Arial" pitchFamily="34" charset="0"/>
              </a:defRPr>
            </a:lvl1pPr>
            <a:lvl2pPr>
              <a:defRPr sz="1200" baseline="0">
                <a:latin typeface="Arial" pitchFamily="34" charset="0"/>
              </a:defRPr>
            </a:lvl2pPr>
            <a:lvl3pPr>
              <a:defRPr sz="1200" baseline="0">
                <a:latin typeface="Arial" pitchFamily="34" charset="0"/>
              </a:defRPr>
            </a:lvl3pPr>
            <a:lvl4pPr>
              <a:defRPr sz="1200" baseline="0">
                <a:latin typeface="Arial" pitchFamily="34" charset="0"/>
              </a:defRPr>
            </a:lvl4pPr>
            <a:lvl5pPr>
              <a:defRPr sz="1200" baseline="0">
                <a:latin typeface="Arial" pitchFamily="34" charset="0"/>
              </a:defRPr>
            </a:lvl5pPr>
          </a:lstStyle>
          <a:p>
            <a:pPr lvl="0"/>
            <a:r>
              <a:rPr lang="en-US" dirty="0" smtClean="0"/>
              <a:t>Division, Company Arial~16pt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010402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title header 36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504826" y="4106863"/>
            <a:ext cx="3389313" cy="723900"/>
          </a:xfrm>
          <a:prstGeom prst="rect">
            <a:avLst/>
          </a:prstGeom>
        </p:spPr>
        <p:txBody>
          <a:bodyPr/>
          <a:lstStyle>
            <a:lvl1pPr marL="0" indent="0" defTabSz="324000">
              <a:buNone/>
              <a:tabLst/>
              <a:defRPr sz="1350" baseline="0">
                <a:solidFill>
                  <a:schemeClr val="tx1"/>
                </a:solidFill>
                <a:latin typeface="Arial" pitchFamily="34" charset="0"/>
              </a:defRPr>
            </a:lvl1pPr>
            <a:lvl2pPr marL="0" indent="0" defTabSz="324000">
              <a:buNone/>
              <a:tabLst/>
              <a:defRPr sz="1350" baseline="0">
                <a:latin typeface="Arial" pitchFamily="34" charset="0"/>
              </a:defRPr>
            </a:lvl2pPr>
            <a:lvl3pPr marL="0" indent="0" defTabSz="324000">
              <a:buNone/>
              <a:tabLst/>
              <a:defRPr sz="1350" baseline="0">
                <a:latin typeface="Arial" pitchFamily="34" charset="0"/>
              </a:defRPr>
            </a:lvl3pPr>
            <a:lvl4pPr marL="0" indent="0" defTabSz="324000">
              <a:buNone/>
              <a:tabLst/>
              <a:defRPr sz="1350" baseline="0">
                <a:latin typeface="Arial" pitchFamily="34" charset="0"/>
              </a:defRPr>
            </a:lvl4pPr>
            <a:lvl5pPr marL="0" indent="0" defTabSz="324000">
              <a:buNone/>
              <a:tabLst/>
              <a:defRPr sz="1350" baseline="0">
                <a:latin typeface="Arial" pitchFamily="34" charset="0"/>
              </a:defRPr>
            </a:lvl5pPr>
          </a:lstStyle>
          <a:p>
            <a:pPr lvl="0"/>
            <a:r>
              <a:rPr lang="en-US" dirty="0" smtClean="0"/>
              <a:t>Option sub title. Arial~18pt</a:t>
            </a:r>
            <a:endParaRPr lang="en-GB" dirty="0"/>
          </a:p>
        </p:txBody>
      </p:sp>
      <p:sp>
        <p:nvSpPr>
          <p:cNvPr id="6" name="Plaque 10"/>
          <p:cNvSpPr/>
          <p:nvPr/>
        </p:nvSpPr>
        <p:spPr>
          <a:xfrm flipH="1">
            <a:off x="6876257" y="4435117"/>
            <a:ext cx="1872457" cy="1873608"/>
          </a:xfrm>
          <a:custGeom>
            <a:avLst/>
            <a:gdLst/>
            <a:ahLst/>
            <a:cxnLst/>
            <a:rect l="l" t="t" r="r" b="b"/>
            <a:pathLst>
              <a:path w="5164139" h="5167312">
                <a:moveTo>
                  <a:pt x="160633" y="0"/>
                </a:moveTo>
                <a:lnTo>
                  <a:pt x="4471692" y="0"/>
                </a:lnTo>
                <a:cubicBezTo>
                  <a:pt x="4560407" y="0"/>
                  <a:pt x="4632325" y="71918"/>
                  <a:pt x="4632325" y="160633"/>
                </a:cubicBezTo>
                <a:lnTo>
                  <a:pt x="4632325" y="4389438"/>
                </a:lnTo>
                <a:lnTo>
                  <a:pt x="4637047" y="4389438"/>
                </a:lnTo>
                <a:cubicBezTo>
                  <a:pt x="4637047" y="4430668"/>
                  <a:pt x="4670471" y="4464092"/>
                  <a:pt x="4711701" y="4464092"/>
                </a:cubicBezTo>
                <a:lnTo>
                  <a:pt x="4711701" y="4464579"/>
                </a:lnTo>
                <a:lnTo>
                  <a:pt x="5091727" y="4464579"/>
                </a:lnTo>
                <a:cubicBezTo>
                  <a:pt x="5131719" y="4464579"/>
                  <a:pt x="5164139" y="4496999"/>
                  <a:pt x="5164139" y="4536991"/>
                </a:cubicBezTo>
                <a:lnTo>
                  <a:pt x="5164139" y="5094900"/>
                </a:lnTo>
                <a:cubicBezTo>
                  <a:pt x="5164139" y="5134892"/>
                  <a:pt x="5131719" y="5167312"/>
                  <a:pt x="5091727" y="5167312"/>
                </a:cubicBezTo>
                <a:lnTo>
                  <a:pt x="4546518" y="5167312"/>
                </a:lnTo>
                <a:cubicBezTo>
                  <a:pt x="4506526" y="5167312"/>
                  <a:pt x="4474106" y="5134892"/>
                  <a:pt x="4474106" y="5094900"/>
                </a:cubicBezTo>
                <a:lnTo>
                  <a:pt x="4474106" y="4694237"/>
                </a:lnTo>
                <a:lnTo>
                  <a:pt x="4472030" y="4694237"/>
                </a:lnTo>
                <a:cubicBezTo>
                  <a:pt x="4472030" y="4663315"/>
                  <a:pt x="4453229" y="4636783"/>
                  <a:pt x="4426435" y="4625450"/>
                </a:cubicBezTo>
                <a:lnTo>
                  <a:pt x="4405445" y="4621212"/>
                </a:lnTo>
                <a:lnTo>
                  <a:pt x="160633" y="4621212"/>
                </a:lnTo>
                <a:cubicBezTo>
                  <a:pt x="71918" y="4621212"/>
                  <a:pt x="0" y="4549294"/>
                  <a:pt x="0" y="4460579"/>
                </a:cubicBezTo>
                <a:lnTo>
                  <a:pt x="0" y="160633"/>
                </a:lnTo>
                <a:cubicBezTo>
                  <a:pt x="0" y="71918"/>
                  <a:pt x="71918" y="0"/>
                  <a:pt x="160633" y="0"/>
                </a:cubicBezTo>
                <a:close/>
              </a:path>
            </a:pathLst>
          </a:custGeom>
          <a:solidFill>
            <a:schemeClr val="tx1"/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497206" y="3258506"/>
            <a:ext cx="6142037" cy="6416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 baseline="0">
                <a:solidFill>
                  <a:srgbClr val="000000"/>
                </a:solidFill>
                <a:latin typeface="Arial" pitchFamily="34" charset="0"/>
              </a:defRPr>
            </a:lvl1pPr>
            <a:lvl2pPr marL="0" indent="0">
              <a:buNone/>
              <a:defRPr sz="2400" b="1" i="0" baseline="0">
                <a:latin typeface="Arial" pitchFamily="34" charset="0"/>
              </a:defRPr>
            </a:lvl2pPr>
            <a:lvl3pPr marL="0" indent="0">
              <a:buNone/>
              <a:defRPr sz="2400" b="1" i="0" baseline="0">
                <a:latin typeface="Arial" pitchFamily="34" charset="0"/>
              </a:defRPr>
            </a:lvl3pPr>
            <a:lvl4pPr marL="0" indent="0">
              <a:buNone/>
              <a:defRPr sz="2400" b="1" i="0" baseline="0">
                <a:latin typeface="Arial" pitchFamily="34" charset="0"/>
              </a:defRPr>
            </a:lvl4pPr>
            <a:lvl5pPr marL="0" indent="0">
              <a:buNone/>
              <a:defRPr sz="2400" b="1" i="0" baseline="0">
                <a:latin typeface="Arial" pitchFamily="34" charset="0"/>
              </a:defRPr>
            </a:lvl5pPr>
          </a:lstStyle>
          <a:p>
            <a:pPr lvl="0"/>
            <a:r>
              <a:rPr lang="en-US" dirty="0" smtClean="0"/>
              <a:t>Divider title header. Arial~36pt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34908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ptional Divider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que 10"/>
          <p:cNvSpPr/>
          <p:nvPr/>
        </p:nvSpPr>
        <p:spPr>
          <a:xfrm>
            <a:off x="504827" y="4435117"/>
            <a:ext cx="1872457" cy="1873608"/>
          </a:xfrm>
          <a:custGeom>
            <a:avLst/>
            <a:gdLst/>
            <a:ahLst/>
            <a:cxnLst/>
            <a:rect l="l" t="t" r="r" b="b"/>
            <a:pathLst>
              <a:path w="5164139" h="5167312">
                <a:moveTo>
                  <a:pt x="160633" y="0"/>
                </a:moveTo>
                <a:lnTo>
                  <a:pt x="4471692" y="0"/>
                </a:lnTo>
                <a:cubicBezTo>
                  <a:pt x="4560407" y="0"/>
                  <a:pt x="4632325" y="71918"/>
                  <a:pt x="4632325" y="160633"/>
                </a:cubicBezTo>
                <a:lnTo>
                  <a:pt x="4632325" y="4389438"/>
                </a:lnTo>
                <a:lnTo>
                  <a:pt x="4637047" y="4389438"/>
                </a:lnTo>
                <a:cubicBezTo>
                  <a:pt x="4637047" y="4430668"/>
                  <a:pt x="4670471" y="4464092"/>
                  <a:pt x="4711701" y="4464092"/>
                </a:cubicBezTo>
                <a:lnTo>
                  <a:pt x="4711701" y="4464579"/>
                </a:lnTo>
                <a:lnTo>
                  <a:pt x="5091727" y="4464579"/>
                </a:lnTo>
                <a:cubicBezTo>
                  <a:pt x="5131719" y="4464579"/>
                  <a:pt x="5164139" y="4496999"/>
                  <a:pt x="5164139" y="4536991"/>
                </a:cubicBezTo>
                <a:lnTo>
                  <a:pt x="5164139" y="5094900"/>
                </a:lnTo>
                <a:cubicBezTo>
                  <a:pt x="5164139" y="5134892"/>
                  <a:pt x="5131719" y="5167312"/>
                  <a:pt x="5091727" y="5167312"/>
                </a:cubicBezTo>
                <a:lnTo>
                  <a:pt x="4546518" y="5167312"/>
                </a:lnTo>
                <a:cubicBezTo>
                  <a:pt x="4506526" y="5167312"/>
                  <a:pt x="4474106" y="5134892"/>
                  <a:pt x="4474106" y="5094900"/>
                </a:cubicBezTo>
                <a:lnTo>
                  <a:pt x="4474106" y="4694237"/>
                </a:lnTo>
                <a:lnTo>
                  <a:pt x="4472030" y="4694237"/>
                </a:lnTo>
                <a:cubicBezTo>
                  <a:pt x="4472030" y="4663315"/>
                  <a:pt x="4453229" y="4636783"/>
                  <a:pt x="4426435" y="4625450"/>
                </a:cubicBezTo>
                <a:lnTo>
                  <a:pt x="4405445" y="4621212"/>
                </a:lnTo>
                <a:lnTo>
                  <a:pt x="160633" y="4621212"/>
                </a:lnTo>
                <a:cubicBezTo>
                  <a:pt x="71918" y="4621212"/>
                  <a:pt x="0" y="4549294"/>
                  <a:pt x="0" y="4460579"/>
                </a:cubicBezTo>
                <a:lnTo>
                  <a:pt x="0" y="160633"/>
                </a:lnTo>
                <a:cubicBezTo>
                  <a:pt x="0" y="71918"/>
                  <a:pt x="71918" y="0"/>
                  <a:pt x="160633" y="0"/>
                </a:cubicBezTo>
                <a:close/>
              </a:path>
            </a:pathLst>
          </a:custGeom>
          <a:solidFill>
            <a:schemeClr val="tx1"/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41963933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title 32pt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1112840" y="440377"/>
            <a:ext cx="6142037" cy="6416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 baseline="0">
                <a:solidFill>
                  <a:srgbClr val="000000"/>
                </a:solidFill>
                <a:latin typeface="Arial" pitchFamily="34" charset="0"/>
              </a:defRPr>
            </a:lvl1pPr>
            <a:lvl2pPr marL="0" indent="0">
              <a:buNone/>
              <a:defRPr sz="2400" b="1" i="0" baseline="0">
                <a:latin typeface="Arial" pitchFamily="34" charset="0"/>
              </a:defRPr>
            </a:lvl2pPr>
            <a:lvl3pPr marL="0" indent="0">
              <a:buNone/>
              <a:defRPr sz="2400" b="1" i="0" baseline="0">
                <a:latin typeface="Arial" pitchFamily="34" charset="0"/>
              </a:defRPr>
            </a:lvl3pPr>
            <a:lvl4pPr marL="0" indent="0">
              <a:buNone/>
              <a:defRPr sz="2400" b="1" i="0" baseline="0">
                <a:latin typeface="Arial" pitchFamily="34" charset="0"/>
              </a:defRPr>
            </a:lvl4pPr>
            <a:lvl5pPr marL="0" indent="0">
              <a:buNone/>
              <a:defRPr sz="2400" b="1" i="0" baseline="0">
                <a:latin typeface="Arial" pitchFamily="34" charset="0"/>
              </a:defRPr>
            </a:lvl5pPr>
          </a:lstStyle>
          <a:p>
            <a:pPr lvl="0"/>
            <a:r>
              <a:rPr lang="en-US" dirty="0" smtClean="0"/>
              <a:t>Slide title. Arial~32pt Bold.</a:t>
            </a:r>
            <a:endParaRPr lang="en-GB" dirty="0"/>
          </a:p>
        </p:txBody>
      </p:sp>
      <p:sp>
        <p:nvSpPr>
          <p:cNvPr id="4" name="Content Placeholder 8"/>
          <p:cNvSpPr>
            <a:spLocks noGrp="1"/>
          </p:cNvSpPr>
          <p:nvPr>
            <p:ph sz="quarter" idx="16" hasCustomPrompt="1"/>
          </p:nvPr>
        </p:nvSpPr>
        <p:spPr>
          <a:xfrm>
            <a:off x="504826" y="1477963"/>
            <a:ext cx="8243888" cy="4830762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buFont typeface="Wingdings" pitchFamily="2" charset="2"/>
              <a:buChar char="§"/>
              <a:defRPr sz="21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  <a:lvl2pPr>
              <a:spcAft>
                <a:spcPts val="450"/>
              </a:spcAft>
              <a:defRPr sz="15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2pPr>
          </a:lstStyle>
          <a:p>
            <a:pPr lvl="0"/>
            <a:r>
              <a:rPr lang="en-US" dirty="0" smtClean="0"/>
              <a:t>Bullet 1. Arial~28pt.</a:t>
            </a:r>
          </a:p>
          <a:p>
            <a:pPr lvl="1"/>
            <a:r>
              <a:rPr lang="en-US" dirty="0" smtClean="0"/>
              <a:t>Bullet 2. Arial~20pt.</a:t>
            </a:r>
          </a:p>
          <a:p>
            <a:pPr lvl="0"/>
            <a:r>
              <a:rPr lang="en-US" dirty="0" smtClean="0"/>
              <a:t>Bullet 1. Arial~28pt.</a:t>
            </a:r>
          </a:p>
          <a:p>
            <a:pPr lvl="1"/>
            <a:r>
              <a:rPr lang="en-US" dirty="0" smtClean="0"/>
              <a:t>Bullet 2. Arial~20pt.</a:t>
            </a:r>
          </a:p>
          <a:p>
            <a:pPr lvl="0"/>
            <a:r>
              <a:rPr lang="en-US" dirty="0" smtClean="0"/>
              <a:t>Bullet 1. Arial~28pt.</a:t>
            </a:r>
          </a:p>
          <a:p>
            <a:pPr lvl="1"/>
            <a:r>
              <a:rPr lang="en-US" dirty="0" smtClean="0"/>
              <a:t>Bullet 2. Arial~20pt.</a:t>
            </a:r>
          </a:p>
          <a:p>
            <a:pPr lvl="0"/>
            <a:r>
              <a:rPr lang="en-US" dirty="0" smtClean="0"/>
              <a:t>Bullet 1. Arial~28pt.</a:t>
            </a:r>
          </a:p>
          <a:p>
            <a:pPr lvl="1"/>
            <a:r>
              <a:rPr lang="en-US" dirty="0" smtClean="0"/>
              <a:t>Bullet 2. Arial~20pt.</a:t>
            </a:r>
          </a:p>
          <a:p>
            <a:pPr lvl="1"/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73EFE88D-0649-4C8E-9210-BC4A62AB41BE}" type="datetime1">
              <a:rPr lang="en-GB" smtClean="0"/>
              <a:pPr/>
              <a:t>20/01/2015</a:t>
            </a:fld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3395B881-0B66-4FA6-9D96-5327ED8B9EC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GB" smtClean="0"/>
              <a:t>Version: [###] Classification: Internal  Owner: [Insert name]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649142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title 32pt bullet sub 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1112840" y="440377"/>
            <a:ext cx="6142037" cy="6416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 baseline="0">
                <a:solidFill>
                  <a:srgbClr val="000000"/>
                </a:solidFill>
                <a:latin typeface="Arial" pitchFamily="34" charset="0"/>
              </a:defRPr>
            </a:lvl1pPr>
            <a:lvl2pPr marL="0" indent="0">
              <a:buNone/>
              <a:defRPr sz="2400" b="1" i="0" baseline="0">
                <a:latin typeface="Arial" pitchFamily="34" charset="0"/>
              </a:defRPr>
            </a:lvl2pPr>
            <a:lvl3pPr marL="0" indent="0">
              <a:buNone/>
              <a:defRPr sz="2400" b="1" i="0" baseline="0">
                <a:latin typeface="Arial" pitchFamily="34" charset="0"/>
              </a:defRPr>
            </a:lvl3pPr>
            <a:lvl4pPr marL="0" indent="0">
              <a:buNone/>
              <a:defRPr sz="2400" b="1" i="0" baseline="0">
                <a:latin typeface="Arial" pitchFamily="34" charset="0"/>
              </a:defRPr>
            </a:lvl4pPr>
            <a:lvl5pPr marL="0" indent="0">
              <a:buNone/>
              <a:defRPr sz="2400" b="1" i="0" baseline="0">
                <a:latin typeface="Arial" pitchFamily="34" charset="0"/>
              </a:defRPr>
            </a:lvl5pPr>
          </a:lstStyle>
          <a:p>
            <a:pPr lvl="0"/>
            <a:r>
              <a:rPr lang="en-US" dirty="0" smtClean="0"/>
              <a:t>Slide title. Arial~32pt Bold.</a:t>
            </a:r>
            <a:endParaRPr lang="en-GB" dirty="0"/>
          </a:p>
        </p:txBody>
      </p:sp>
      <p:sp>
        <p:nvSpPr>
          <p:cNvPr id="4" name="Content Placeholder 8"/>
          <p:cNvSpPr>
            <a:spLocks noGrp="1"/>
          </p:cNvSpPr>
          <p:nvPr>
            <p:ph sz="quarter" idx="16" hasCustomPrompt="1"/>
          </p:nvPr>
        </p:nvSpPr>
        <p:spPr>
          <a:xfrm>
            <a:off x="504826" y="2072639"/>
            <a:ext cx="8243888" cy="3824605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buFont typeface="Wingdings" pitchFamily="2" charset="2"/>
              <a:buChar char="§"/>
              <a:defRPr sz="21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  <a:lvl2pPr>
              <a:spcAft>
                <a:spcPts val="450"/>
              </a:spcAft>
              <a:defRPr sz="15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2pPr>
          </a:lstStyle>
          <a:p>
            <a:pPr lvl="0"/>
            <a:r>
              <a:rPr lang="en-US" dirty="0" smtClean="0"/>
              <a:t>Bullet 1. Arial~28pt.</a:t>
            </a:r>
          </a:p>
          <a:p>
            <a:pPr lvl="1"/>
            <a:r>
              <a:rPr lang="en-US" dirty="0" smtClean="0"/>
              <a:t>Bullet 2. Arial~20pt.</a:t>
            </a:r>
          </a:p>
          <a:p>
            <a:pPr lvl="0"/>
            <a:r>
              <a:rPr lang="en-US" dirty="0" smtClean="0"/>
              <a:t>Bullet 1. Arial~28pt.</a:t>
            </a:r>
          </a:p>
          <a:p>
            <a:pPr lvl="1"/>
            <a:r>
              <a:rPr lang="en-US" dirty="0" smtClean="0"/>
              <a:t>Bullet 2. Arial~20pt.</a:t>
            </a:r>
          </a:p>
          <a:p>
            <a:pPr lvl="0"/>
            <a:r>
              <a:rPr lang="en-US" dirty="0" smtClean="0"/>
              <a:t>Bullet 1. Arial~28pt.</a:t>
            </a:r>
          </a:p>
          <a:p>
            <a:pPr lvl="1"/>
            <a:r>
              <a:rPr lang="en-US" dirty="0" smtClean="0"/>
              <a:t>Bullet 2. Arial~20pt.</a:t>
            </a:r>
          </a:p>
          <a:p>
            <a:pPr lvl="0"/>
            <a:r>
              <a:rPr lang="en-US" dirty="0" smtClean="0"/>
              <a:t>Bullet 1. Arial~28pt.</a:t>
            </a:r>
          </a:p>
          <a:p>
            <a:pPr lvl="1"/>
            <a:r>
              <a:rPr lang="en-US" dirty="0" smtClean="0"/>
              <a:t>Bullet 2. Arial~20pt.</a:t>
            </a:r>
          </a:p>
          <a:p>
            <a:pPr lvl="1"/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73EFE88D-0649-4C8E-9210-BC4A62AB41BE}" type="datetime1">
              <a:rPr lang="en-GB" smtClean="0"/>
              <a:pPr/>
              <a:t>20/01/2015</a:t>
            </a:fld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3395B881-0B66-4FA6-9D96-5327ED8B9EC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GB" smtClean="0"/>
              <a:t>Version: [###] Classification: Internal  Owner: [Insert name] 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20" hasCustomPrompt="1"/>
          </p:nvPr>
        </p:nvSpPr>
        <p:spPr>
          <a:xfrm>
            <a:off x="504826" y="1409701"/>
            <a:ext cx="7512050" cy="495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0" indent="0">
              <a:buNone/>
              <a:defRPr sz="18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0" indent="0">
              <a:buNone/>
              <a:defRPr sz="18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0" indent="0">
              <a:buNone/>
              <a:defRPr sz="18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0" indent="0">
              <a:buNone/>
              <a:defRPr sz="18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Sub heading text. Arial 24~pt Bold.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755880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hort text plus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1112840" y="432757"/>
            <a:ext cx="6142037" cy="6416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 baseline="0">
                <a:solidFill>
                  <a:srgbClr val="000000"/>
                </a:solidFill>
                <a:latin typeface="Arial" pitchFamily="34" charset="0"/>
              </a:defRPr>
            </a:lvl1pPr>
            <a:lvl2pPr marL="0" indent="0">
              <a:buNone/>
              <a:defRPr sz="2400" b="1" i="0" baseline="0">
                <a:latin typeface="Arial" pitchFamily="34" charset="0"/>
              </a:defRPr>
            </a:lvl2pPr>
            <a:lvl3pPr marL="0" indent="0">
              <a:buNone/>
              <a:defRPr sz="2400" b="1" i="0" baseline="0">
                <a:latin typeface="Arial" pitchFamily="34" charset="0"/>
              </a:defRPr>
            </a:lvl3pPr>
            <a:lvl4pPr marL="0" indent="0">
              <a:buNone/>
              <a:defRPr sz="2400" b="1" i="0" baseline="0">
                <a:latin typeface="Arial" pitchFamily="34" charset="0"/>
              </a:defRPr>
            </a:lvl4pPr>
            <a:lvl5pPr marL="0" indent="0">
              <a:buNone/>
              <a:defRPr sz="2400" b="1" i="0" baseline="0">
                <a:latin typeface="Arial" pitchFamily="34" charset="0"/>
              </a:defRPr>
            </a:lvl5pPr>
          </a:lstStyle>
          <a:p>
            <a:pPr lvl="0"/>
            <a:r>
              <a:rPr lang="en-US" dirty="0" smtClean="0"/>
              <a:t>Slide title. Arial~32pt Bold.</a:t>
            </a:r>
            <a:endParaRPr lang="en-GB" dirty="0"/>
          </a:p>
        </p:txBody>
      </p:sp>
      <p:sp>
        <p:nvSpPr>
          <p:cNvPr id="10" name="Rounded Rectangle 9"/>
          <p:cNvSpPr/>
          <p:nvPr/>
        </p:nvSpPr>
        <p:spPr>
          <a:xfrm>
            <a:off x="504827" y="1477967"/>
            <a:ext cx="6101715" cy="2232025"/>
          </a:xfrm>
          <a:prstGeom prst="roundRect">
            <a:avLst>
              <a:gd name="adj" fmla="val 7449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5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656275" y="1592580"/>
            <a:ext cx="5820727" cy="20040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 baseline="0">
                <a:solidFill>
                  <a:schemeClr val="bg1"/>
                </a:solidFill>
                <a:latin typeface="Arial" pitchFamily="34" charset="0"/>
              </a:defRPr>
            </a:lvl1pPr>
            <a:lvl2pPr marL="0" indent="0">
              <a:buNone/>
              <a:defRPr sz="2100" baseline="0">
                <a:latin typeface="Arial" pitchFamily="34" charset="0"/>
              </a:defRPr>
            </a:lvl2pPr>
            <a:lvl3pPr marL="0" indent="0">
              <a:buNone/>
              <a:defRPr sz="2100" baseline="0">
                <a:latin typeface="Arial" pitchFamily="34" charset="0"/>
              </a:defRPr>
            </a:lvl3pPr>
            <a:lvl4pPr marL="0" indent="0">
              <a:buNone/>
              <a:defRPr sz="2100" baseline="0">
                <a:latin typeface="Arial" pitchFamily="34" charset="0"/>
              </a:defRPr>
            </a:lvl4pPr>
            <a:lvl5pPr marL="0" indent="0">
              <a:buNone/>
              <a:defRPr sz="2100" baseline="0">
                <a:latin typeface="Arial" pitchFamily="34" charset="0"/>
              </a:defRPr>
            </a:lvl5pPr>
          </a:lstStyle>
          <a:p>
            <a:pPr lvl="0"/>
            <a:r>
              <a:rPr lang="en-US" dirty="0" smtClean="0"/>
              <a:t>Insert short text here. Arial~28pt.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504825" y="3854450"/>
            <a:ext cx="5735638" cy="412750"/>
          </a:xfrm>
          <a:prstGeom prst="rect">
            <a:avLst/>
          </a:prstGeom>
        </p:spPr>
        <p:txBody>
          <a:bodyPr/>
          <a:lstStyle>
            <a:lvl1pPr>
              <a:buNone/>
              <a:defRPr sz="1200" b="1" i="0" baseline="0">
                <a:solidFill>
                  <a:schemeClr val="tx1"/>
                </a:solidFill>
                <a:latin typeface="Arial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sz="1200" b="1" i="0" baseline="0" dirty="0" smtClean="0">
                <a:latin typeface="Arial" pitchFamily="34" charset="0"/>
              </a:rPr>
              <a:t>Option caption text header. Arial~16pt Bold.</a:t>
            </a:r>
            <a:endParaRPr lang="en-GB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8" hasCustomPrompt="1"/>
          </p:nvPr>
        </p:nvSpPr>
        <p:spPr>
          <a:xfrm>
            <a:off x="504827" y="4359279"/>
            <a:ext cx="5789613" cy="479425"/>
          </a:xfrm>
          <a:prstGeom prst="rect">
            <a:avLst/>
          </a:prstGeom>
        </p:spPr>
        <p:txBody>
          <a:bodyPr/>
          <a:lstStyle>
            <a:lvl1pPr>
              <a:buNone/>
              <a:defRPr sz="1200" baseline="0">
                <a:solidFill>
                  <a:schemeClr val="tx1"/>
                </a:solidFill>
                <a:latin typeface="Arial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 smtClean="0"/>
              <a:t>Option caption text body copy. Arial~16pt.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73EFE88D-0649-4C8E-9210-BC4A62AB41BE}" type="datetime1">
              <a:rPr lang="en-GB" smtClean="0"/>
              <a:pPr/>
              <a:t>20/01/2015</a:t>
            </a:fld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3395B881-0B66-4FA6-9D96-5327ED8B9EC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GB" smtClean="0"/>
              <a:t>Version: [###] Classification: Internal  Owner: [Insert name]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46418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tit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1112840" y="438584"/>
            <a:ext cx="6142037" cy="6416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 baseline="0">
                <a:solidFill>
                  <a:srgbClr val="000000"/>
                </a:solidFill>
                <a:latin typeface="Arial" pitchFamily="34" charset="0"/>
              </a:defRPr>
            </a:lvl1pPr>
            <a:lvl2pPr marL="0" indent="0">
              <a:buNone/>
              <a:defRPr sz="2400" b="1" i="0" baseline="0">
                <a:latin typeface="Arial" pitchFamily="34" charset="0"/>
              </a:defRPr>
            </a:lvl2pPr>
            <a:lvl3pPr marL="0" indent="0">
              <a:buNone/>
              <a:defRPr sz="2400" b="1" i="0" baseline="0">
                <a:latin typeface="Arial" pitchFamily="34" charset="0"/>
              </a:defRPr>
            </a:lvl3pPr>
            <a:lvl4pPr marL="0" indent="0">
              <a:buNone/>
              <a:defRPr sz="2400" b="1" i="0" baseline="0">
                <a:latin typeface="Arial" pitchFamily="34" charset="0"/>
              </a:defRPr>
            </a:lvl4pPr>
            <a:lvl5pPr marL="0" indent="0">
              <a:buNone/>
              <a:defRPr sz="2400" b="1" i="0" baseline="0">
                <a:latin typeface="Arial" pitchFamily="34" charset="0"/>
              </a:defRPr>
            </a:lvl5pPr>
          </a:lstStyle>
          <a:p>
            <a:pPr lvl="0"/>
            <a:r>
              <a:rPr lang="en-US" dirty="0" smtClean="0"/>
              <a:t>Slide title. Arial~32pt Bold.</a:t>
            </a:r>
            <a:endParaRPr lang="en-GB" dirty="0"/>
          </a:p>
        </p:txBody>
      </p:sp>
      <p:sp>
        <p:nvSpPr>
          <p:cNvPr id="4" name="図プレースホルダー 12"/>
          <p:cNvSpPr>
            <a:spLocks noGrp="1"/>
          </p:cNvSpPr>
          <p:nvPr>
            <p:ph type="pic" sz="quarter" idx="13"/>
          </p:nvPr>
        </p:nvSpPr>
        <p:spPr>
          <a:xfrm>
            <a:off x="504826" y="1477966"/>
            <a:ext cx="6475095" cy="3223577"/>
          </a:xfrm>
          <a:prstGeom prst="roundRect">
            <a:avLst>
              <a:gd name="adj" fmla="val 3978"/>
            </a:avLst>
          </a:prstGeom>
        </p:spPr>
        <p:txBody>
          <a:bodyPr rtlCol="0">
            <a:normAutofit/>
          </a:bodyPr>
          <a:lstStyle>
            <a:lvl1pPr marL="0" indent="0">
              <a:buNone/>
              <a:defRPr sz="2100" baseline="0">
                <a:solidFill>
                  <a:srgbClr val="000000"/>
                </a:solidFill>
                <a:latin typeface="Arial"/>
              </a:defRPr>
            </a:lvl1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  <a:endParaRPr lang="ja-JP" altLang="en-US" noProof="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3EFE88D-0649-4C8E-9210-BC4A62AB41BE}" type="datetime1">
              <a:rPr lang="en-GB" smtClean="0"/>
              <a:pPr/>
              <a:t>20/01/2015</a:t>
            </a:fld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395B881-0B66-4FA6-9D96-5327ED8B9EC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Version: [###] Classification: Internal  Owner: [Insert name]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427318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title imag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1112840" y="432757"/>
            <a:ext cx="6142037" cy="6416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 baseline="0">
                <a:solidFill>
                  <a:srgbClr val="000000"/>
                </a:solidFill>
                <a:latin typeface="Arial" pitchFamily="34" charset="0"/>
              </a:defRPr>
            </a:lvl1pPr>
            <a:lvl2pPr marL="0" indent="0">
              <a:buNone/>
              <a:defRPr sz="2400" b="1" i="0" baseline="0">
                <a:latin typeface="Arial" pitchFamily="34" charset="0"/>
              </a:defRPr>
            </a:lvl2pPr>
            <a:lvl3pPr marL="0" indent="0">
              <a:buNone/>
              <a:defRPr sz="2400" b="1" i="0" baseline="0">
                <a:latin typeface="Arial" pitchFamily="34" charset="0"/>
              </a:defRPr>
            </a:lvl3pPr>
            <a:lvl4pPr marL="0" indent="0">
              <a:buNone/>
              <a:defRPr sz="2400" b="1" i="0" baseline="0">
                <a:latin typeface="Arial" pitchFamily="34" charset="0"/>
              </a:defRPr>
            </a:lvl4pPr>
            <a:lvl5pPr marL="0" indent="0">
              <a:buNone/>
              <a:defRPr sz="2400" b="1" i="0" baseline="0">
                <a:latin typeface="Arial" pitchFamily="34" charset="0"/>
              </a:defRPr>
            </a:lvl5pPr>
          </a:lstStyle>
          <a:p>
            <a:pPr lvl="0"/>
            <a:r>
              <a:rPr lang="en-US" dirty="0" smtClean="0"/>
              <a:t>Slide title. Arial~32pt Bold.</a:t>
            </a:r>
            <a:endParaRPr lang="en-GB" dirty="0"/>
          </a:p>
        </p:txBody>
      </p:sp>
      <p:sp>
        <p:nvSpPr>
          <p:cNvPr id="5" name="図プレースホルダー 12"/>
          <p:cNvSpPr>
            <a:spLocks noGrp="1"/>
          </p:cNvSpPr>
          <p:nvPr>
            <p:ph type="pic" sz="quarter" idx="13"/>
          </p:nvPr>
        </p:nvSpPr>
        <p:spPr>
          <a:xfrm>
            <a:off x="504826" y="1477966"/>
            <a:ext cx="6475095" cy="3223577"/>
          </a:xfrm>
          <a:prstGeom prst="roundRect">
            <a:avLst>
              <a:gd name="adj" fmla="val 3978"/>
            </a:avLst>
          </a:prstGeom>
        </p:spPr>
        <p:txBody>
          <a:bodyPr rtlCol="0">
            <a:normAutofit/>
          </a:bodyPr>
          <a:lstStyle>
            <a:lvl1pPr marL="0" indent="0">
              <a:buNone/>
              <a:defRPr sz="2100" baseline="0">
                <a:solidFill>
                  <a:srgbClr val="000000"/>
                </a:solidFill>
                <a:latin typeface="Arial"/>
              </a:defRPr>
            </a:lvl1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  <a:endParaRPr lang="ja-JP" altLang="en-US" noProof="0" dirty="0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550545" y="4815840"/>
            <a:ext cx="5735638" cy="412750"/>
          </a:xfrm>
          <a:prstGeom prst="rect">
            <a:avLst/>
          </a:prstGeom>
        </p:spPr>
        <p:txBody>
          <a:bodyPr/>
          <a:lstStyle>
            <a:lvl1pPr>
              <a:buNone/>
              <a:defRPr sz="1200" b="1" i="0" baseline="0">
                <a:solidFill>
                  <a:schemeClr val="tx1"/>
                </a:solidFill>
                <a:latin typeface="Arial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sz="1200" b="1" i="0" baseline="0" dirty="0" smtClean="0">
                <a:latin typeface="Arial" pitchFamily="34" charset="0"/>
              </a:rPr>
              <a:t>Image caption text header. Arial~16pt Bold.</a:t>
            </a:r>
            <a:endParaRPr lang="en-GB" dirty="0"/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8" hasCustomPrompt="1"/>
          </p:nvPr>
        </p:nvSpPr>
        <p:spPr>
          <a:xfrm>
            <a:off x="550547" y="5320669"/>
            <a:ext cx="5789613" cy="479425"/>
          </a:xfrm>
          <a:prstGeom prst="rect">
            <a:avLst/>
          </a:prstGeom>
        </p:spPr>
        <p:txBody>
          <a:bodyPr/>
          <a:lstStyle>
            <a:lvl1pPr>
              <a:buNone/>
              <a:defRPr sz="1200" baseline="0">
                <a:solidFill>
                  <a:schemeClr val="tx1"/>
                </a:solidFill>
                <a:latin typeface="Arial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 smtClean="0"/>
              <a:t>Image caption text body copy. Arial~16pt.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73EFE88D-0649-4C8E-9210-BC4A62AB41BE}" type="datetime1">
              <a:rPr lang="en-GB" smtClean="0"/>
              <a:pPr/>
              <a:t>20/01/2015</a:t>
            </a:fld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3395B881-0B66-4FA6-9D96-5327ED8B9EC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GB" smtClean="0"/>
              <a:t>Version: [###] Classification: Internal  Owner: [Insert name]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166530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title image multipl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1112840" y="432757"/>
            <a:ext cx="6142037" cy="6416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 baseline="0">
                <a:solidFill>
                  <a:srgbClr val="000000"/>
                </a:solidFill>
                <a:latin typeface="Arial" pitchFamily="34" charset="0"/>
              </a:defRPr>
            </a:lvl1pPr>
            <a:lvl2pPr marL="0" indent="0">
              <a:buNone/>
              <a:defRPr sz="2400" b="1" i="0" baseline="0">
                <a:latin typeface="Arial" pitchFamily="34" charset="0"/>
              </a:defRPr>
            </a:lvl2pPr>
            <a:lvl3pPr marL="0" indent="0">
              <a:buNone/>
              <a:defRPr sz="2400" b="1" i="0" baseline="0">
                <a:latin typeface="Arial" pitchFamily="34" charset="0"/>
              </a:defRPr>
            </a:lvl3pPr>
            <a:lvl4pPr marL="0" indent="0">
              <a:buNone/>
              <a:defRPr sz="2400" b="1" i="0" baseline="0">
                <a:latin typeface="Arial" pitchFamily="34" charset="0"/>
              </a:defRPr>
            </a:lvl4pPr>
            <a:lvl5pPr marL="0" indent="0">
              <a:buNone/>
              <a:defRPr sz="2400" b="1" i="0" baseline="0">
                <a:latin typeface="Arial" pitchFamily="34" charset="0"/>
              </a:defRPr>
            </a:lvl5pPr>
          </a:lstStyle>
          <a:p>
            <a:pPr lvl="0"/>
            <a:r>
              <a:rPr lang="en-US" dirty="0" smtClean="0"/>
              <a:t>Slide title. Arial~32pt Bold.</a:t>
            </a:r>
            <a:endParaRPr lang="en-GB" dirty="0"/>
          </a:p>
        </p:txBody>
      </p:sp>
      <p:sp>
        <p:nvSpPr>
          <p:cNvPr id="5" name="図プレースホルダー 12"/>
          <p:cNvSpPr>
            <a:spLocks noGrp="1"/>
          </p:cNvSpPr>
          <p:nvPr>
            <p:ph type="pic" sz="quarter" idx="13"/>
          </p:nvPr>
        </p:nvSpPr>
        <p:spPr>
          <a:xfrm>
            <a:off x="504826" y="1477967"/>
            <a:ext cx="4036695" cy="2376487"/>
          </a:xfrm>
          <a:prstGeom prst="roundRect">
            <a:avLst>
              <a:gd name="adj" fmla="val 3978"/>
            </a:avLst>
          </a:prstGeom>
        </p:spPr>
        <p:txBody>
          <a:bodyPr rtlCol="0">
            <a:normAutofit/>
          </a:bodyPr>
          <a:lstStyle>
            <a:lvl1pPr marL="0" indent="0">
              <a:buNone/>
              <a:defRPr sz="2100" baseline="0">
                <a:solidFill>
                  <a:srgbClr val="000000"/>
                </a:solidFill>
                <a:latin typeface="Arial"/>
              </a:defRPr>
            </a:lvl1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  <a:endParaRPr lang="ja-JP" altLang="en-US" noProof="0" dirty="0"/>
          </a:p>
        </p:txBody>
      </p:sp>
      <p:sp>
        <p:nvSpPr>
          <p:cNvPr id="10" name="図プレースホルダー 12"/>
          <p:cNvSpPr>
            <a:spLocks noGrp="1"/>
          </p:cNvSpPr>
          <p:nvPr>
            <p:ph type="pic" sz="quarter" idx="16"/>
          </p:nvPr>
        </p:nvSpPr>
        <p:spPr>
          <a:xfrm>
            <a:off x="4712020" y="1477967"/>
            <a:ext cx="4036695" cy="2376487"/>
          </a:xfrm>
          <a:prstGeom prst="roundRect">
            <a:avLst>
              <a:gd name="adj" fmla="val 3978"/>
            </a:avLst>
          </a:prstGeom>
        </p:spPr>
        <p:txBody>
          <a:bodyPr rtlCol="0">
            <a:normAutofit/>
          </a:bodyPr>
          <a:lstStyle>
            <a:lvl1pPr marL="0" indent="0">
              <a:buNone/>
              <a:defRPr sz="2100" baseline="0">
                <a:solidFill>
                  <a:srgbClr val="000000"/>
                </a:solidFill>
                <a:latin typeface="Arial"/>
              </a:defRPr>
            </a:lvl1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  <a:endParaRPr lang="ja-JP" altLang="en-US" noProof="0" dirty="0"/>
          </a:p>
        </p:txBody>
      </p:sp>
      <p:sp>
        <p:nvSpPr>
          <p:cNvPr id="11" name="図プレースホルダー 12"/>
          <p:cNvSpPr>
            <a:spLocks noGrp="1"/>
          </p:cNvSpPr>
          <p:nvPr>
            <p:ph type="pic" sz="quarter" idx="17"/>
          </p:nvPr>
        </p:nvSpPr>
        <p:spPr>
          <a:xfrm>
            <a:off x="2623186" y="3664270"/>
            <a:ext cx="4036695" cy="2376487"/>
          </a:xfrm>
          <a:prstGeom prst="roundRect">
            <a:avLst>
              <a:gd name="adj" fmla="val 3978"/>
            </a:avLst>
          </a:prstGeom>
        </p:spPr>
        <p:txBody>
          <a:bodyPr rtlCol="0">
            <a:normAutofit/>
          </a:bodyPr>
          <a:lstStyle>
            <a:lvl1pPr marL="0" indent="0">
              <a:buNone/>
              <a:defRPr sz="2100" baseline="0">
                <a:solidFill>
                  <a:srgbClr val="000000"/>
                </a:solidFill>
                <a:latin typeface="Arial"/>
              </a:defRPr>
            </a:lvl1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  <a:endParaRPr lang="ja-JP" altLang="en-US" noProof="0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8" hasCustomPrompt="1"/>
          </p:nvPr>
        </p:nvSpPr>
        <p:spPr>
          <a:xfrm>
            <a:off x="504826" y="3983991"/>
            <a:ext cx="1918335" cy="9842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1" i="0" baseline="0">
                <a:solidFill>
                  <a:srgbClr val="000000"/>
                </a:solidFill>
                <a:latin typeface="Arial" pitchFamily="34" charset="0"/>
              </a:defRPr>
            </a:lvl1pPr>
            <a:lvl2pPr marL="0" indent="0">
              <a:buNone/>
              <a:defRPr sz="1200" b="1" i="0" baseline="0">
                <a:solidFill>
                  <a:srgbClr val="000000"/>
                </a:solidFill>
                <a:latin typeface="Arial" pitchFamily="34" charset="0"/>
              </a:defRPr>
            </a:lvl2pPr>
            <a:lvl3pPr marL="0" indent="0">
              <a:buNone/>
              <a:defRPr sz="1200" b="1" i="0" baseline="0">
                <a:solidFill>
                  <a:srgbClr val="000000"/>
                </a:solidFill>
                <a:latin typeface="Arial" pitchFamily="34" charset="0"/>
              </a:defRPr>
            </a:lvl3pPr>
            <a:lvl4pPr marL="0" indent="0">
              <a:buNone/>
              <a:defRPr sz="1200" b="1" i="0" baseline="0">
                <a:solidFill>
                  <a:srgbClr val="000000"/>
                </a:solidFill>
                <a:latin typeface="Arial" pitchFamily="34" charset="0"/>
              </a:defRPr>
            </a:lvl4pPr>
            <a:lvl5pPr marL="0" indent="0">
              <a:buNone/>
              <a:defRPr sz="1200" b="1" i="0" baseline="0">
                <a:solidFill>
                  <a:srgbClr val="000000"/>
                </a:solidFill>
                <a:latin typeface="Arial" pitchFamily="34" charset="0"/>
              </a:defRPr>
            </a:lvl5pPr>
          </a:lstStyle>
          <a:p>
            <a:pPr lvl="0"/>
            <a:r>
              <a:rPr lang="en-US" dirty="0" smtClean="0"/>
              <a:t>Image caption text. Arial~16pt Bold.</a:t>
            </a:r>
          </a:p>
        </p:txBody>
      </p:sp>
      <p:sp>
        <p:nvSpPr>
          <p:cNvPr id="18" name="Text Placeholder 16"/>
          <p:cNvSpPr>
            <a:spLocks noGrp="1"/>
          </p:cNvSpPr>
          <p:nvPr>
            <p:ph type="body" sz="quarter" idx="19" hasCustomPrompt="1"/>
          </p:nvPr>
        </p:nvSpPr>
        <p:spPr>
          <a:xfrm>
            <a:off x="6830380" y="3983991"/>
            <a:ext cx="1918335" cy="9842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1" i="0" baseline="0">
                <a:solidFill>
                  <a:srgbClr val="000000"/>
                </a:solidFill>
                <a:latin typeface="Arial" pitchFamily="34" charset="0"/>
              </a:defRPr>
            </a:lvl1pPr>
            <a:lvl2pPr marL="0" indent="0">
              <a:buNone/>
              <a:defRPr sz="1200" b="1" i="0" baseline="0">
                <a:solidFill>
                  <a:srgbClr val="000000"/>
                </a:solidFill>
                <a:latin typeface="Arial" pitchFamily="34" charset="0"/>
              </a:defRPr>
            </a:lvl2pPr>
            <a:lvl3pPr marL="0" indent="0">
              <a:buNone/>
              <a:defRPr sz="1200" b="1" i="0" baseline="0">
                <a:solidFill>
                  <a:srgbClr val="000000"/>
                </a:solidFill>
                <a:latin typeface="Arial" pitchFamily="34" charset="0"/>
              </a:defRPr>
            </a:lvl3pPr>
            <a:lvl4pPr marL="0" indent="0">
              <a:buNone/>
              <a:defRPr sz="1200" b="1" i="0" baseline="0">
                <a:solidFill>
                  <a:srgbClr val="000000"/>
                </a:solidFill>
                <a:latin typeface="Arial" pitchFamily="34" charset="0"/>
              </a:defRPr>
            </a:lvl4pPr>
            <a:lvl5pPr marL="0" indent="0">
              <a:buNone/>
              <a:defRPr sz="1200" b="1" i="0" baseline="0">
                <a:solidFill>
                  <a:srgbClr val="000000"/>
                </a:solidFill>
                <a:latin typeface="Arial" pitchFamily="34" charset="0"/>
              </a:defRPr>
            </a:lvl5pPr>
          </a:lstStyle>
          <a:p>
            <a:pPr lvl="0"/>
            <a:r>
              <a:rPr lang="en-US" dirty="0" smtClean="0"/>
              <a:t>Image caption text. Arial~16pt Bold.</a:t>
            </a:r>
          </a:p>
        </p:txBody>
      </p:sp>
      <p:sp>
        <p:nvSpPr>
          <p:cNvPr id="19" name="Text Placeholder 16"/>
          <p:cNvSpPr>
            <a:spLocks noGrp="1"/>
          </p:cNvSpPr>
          <p:nvPr>
            <p:ph type="body" sz="quarter" idx="20" hasCustomPrompt="1"/>
          </p:nvPr>
        </p:nvSpPr>
        <p:spPr>
          <a:xfrm>
            <a:off x="2107883" y="6102355"/>
            <a:ext cx="4928235" cy="42036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1" i="0" baseline="0">
                <a:solidFill>
                  <a:srgbClr val="000000"/>
                </a:solidFill>
                <a:latin typeface="Arial" pitchFamily="34" charset="0"/>
              </a:defRPr>
            </a:lvl1pPr>
            <a:lvl2pPr marL="0" indent="0">
              <a:buNone/>
              <a:defRPr sz="1200" b="1" i="0" baseline="0">
                <a:solidFill>
                  <a:srgbClr val="000000"/>
                </a:solidFill>
                <a:latin typeface="Arial" pitchFamily="34" charset="0"/>
              </a:defRPr>
            </a:lvl2pPr>
            <a:lvl3pPr marL="0" indent="0">
              <a:buNone/>
              <a:defRPr sz="1200" b="1" i="0" baseline="0">
                <a:solidFill>
                  <a:srgbClr val="000000"/>
                </a:solidFill>
                <a:latin typeface="Arial" pitchFamily="34" charset="0"/>
              </a:defRPr>
            </a:lvl3pPr>
            <a:lvl4pPr marL="0" indent="0">
              <a:buNone/>
              <a:defRPr sz="1200" b="1" i="0" baseline="0">
                <a:solidFill>
                  <a:srgbClr val="000000"/>
                </a:solidFill>
                <a:latin typeface="Arial" pitchFamily="34" charset="0"/>
              </a:defRPr>
            </a:lvl4pPr>
            <a:lvl5pPr marL="0" indent="0">
              <a:buNone/>
              <a:defRPr sz="1200" b="1" i="0" baseline="0">
                <a:solidFill>
                  <a:srgbClr val="000000"/>
                </a:solidFill>
                <a:latin typeface="Arial" pitchFamily="34" charset="0"/>
              </a:defRPr>
            </a:lvl5pPr>
          </a:lstStyle>
          <a:p>
            <a:pPr lvl="0"/>
            <a:r>
              <a:rPr lang="en-US" dirty="0" smtClean="0"/>
              <a:t>Image caption text. Arial~16pt Bold.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fld id="{73EFE88D-0649-4C8E-9210-BC4A62AB41BE}" type="datetime1">
              <a:rPr lang="en-GB" smtClean="0"/>
              <a:pPr/>
              <a:t>20/01/2015</a:t>
            </a:fld>
            <a:endParaRPr lang="en-GB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3395B881-0B66-4FA6-9D96-5327ED8B9EC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GB" smtClean="0"/>
              <a:t>Version: [###] Classification: Internal  Owner: [Insert name]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79820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title imag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1112840" y="438584"/>
            <a:ext cx="6142037" cy="6416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 baseline="0">
                <a:solidFill>
                  <a:srgbClr val="000000"/>
                </a:solidFill>
                <a:latin typeface="Arial" pitchFamily="34" charset="0"/>
              </a:defRPr>
            </a:lvl1pPr>
            <a:lvl2pPr marL="0" indent="0">
              <a:buNone/>
              <a:defRPr sz="2400" b="1" i="0" baseline="0">
                <a:latin typeface="Arial" pitchFamily="34" charset="0"/>
              </a:defRPr>
            </a:lvl2pPr>
            <a:lvl3pPr marL="0" indent="0">
              <a:buNone/>
              <a:defRPr sz="2400" b="1" i="0" baseline="0">
                <a:latin typeface="Arial" pitchFamily="34" charset="0"/>
              </a:defRPr>
            </a:lvl3pPr>
            <a:lvl4pPr marL="0" indent="0">
              <a:buNone/>
              <a:defRPr sz="2400" b="1" i="0" baseline="0">
                <a:latin typeface="Arial" pitchFamily="34" charset="0"/>
              </a:defRPr>
            </a:lvl4pPr>
            <a:lvl5pPr marL="0" indent="0">
              <a:buNone/>
              <a:defRPr sz="2400" b="1" i="0" baseline="0">
                <a:latin typeface="Arial" pitchFamily="34" charset="0"/>
              </a:defRPr>
            </a:lvl5pPr>
          </a:lstStyle>
          <a:p>
            <a:pPr lvl="0"/>
            <a:r>
              <a:rPr lang="en-US" dirty="0" smtClean="0"/>
              <a:t>Slide title. Arial~32pt Bold.</a:t>
            </a:r>
            <a:endParaRPr lang="en-GB" dirty="0"/>
          </a:p>
        </p:txBody>
      </p:sp>
      <p:sp>
        <p:nvSpPr>
          <p:cNvPr id="5" name="図プレースホルダー 12"/>
          <p:cNvSpPr>
            <a:spLocks noGrp="1"/>
          </p:cNvSpPr>
          <p:nvPr>
            <p:ph type="pic" sz="quarter" idx="13"/>
          </p:nvPr>
        </p:nvSpPr>
        <p:spPr>
          <a:xfrm>
            <a:off x="504826" y="1477967"/>
            <a:ext cx="4036695" cy="2376487"/>
          </a:xfrm>
          <a:prstGeom prst="roundRect">
            <a:avLst>
              <a:gd name="adj" fmla="val 3978"/>
            </a:avLst>
          </a:prstGeom>
        </p:spPr>
        <p:txBody>
          <a:bodyPr rtlCol="0">
            <a:normAutofit/>
          </a:bodyPr>
          <a:lstStyle>
            <a:lvl1pPr marL="0" indent="0">
              <a:buNone/>
              <a:defRPr sz="2100" baseline="0">
                <a:solidFill>
                  <a:srgbClr val="000000"/>
                </a:solidFill>
                <a:latin typeface="Arial"/>
              </a:defRPr>
            </a:lvl1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  <a:endParaRPr lang="ja-JP" altLang="en-US" noProof="0" dirty="0"/>
          </a:p>
        </p:txBody>
      </p:sp>
      <p:sp>
        <p:nvSpPr>
          <p:cNvPr id="6" name="Content Placeholder 8"/>
          <p:cNvSpPr>
            <a:spLocks noGrp="1"/>
          </p:cNvSpPr>
          <p:nvPr>
            <p:ph sz="quarter" idx="16" hasCustomPrompt="1"/>
          </p:nvPr>
        </p:nvSpPr>
        <p:spPr>
          <a:xfrm>
            <a:off x="4792980" y="1477963"/>
            <a:ext cx="3955734" cy="4830762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buFont typeface="Wingdings" pitchFamily="2" charset="2"/>
              <a:buChar char="§"/>
              <a:defRPr sz="21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  <a:lvl2pPr>
              <a:spcAft>
                <a:spcPts val="450"/>
              </a:spcAft>
              <a:defRPr sz="15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2pPr>
          </a:lstStyle>
          <a:p>
            <a:pPr lvl="0"/>
            <a:r>
              <a:rPr lang="en-US" dirty="0" smtClean="0"/>
              <a:t>Bullet 1. Arial~28pt.</a:t>
            </a:r>
          </a:p>
          <a:p>
            <a:pPr lvl="1"/>
            <a:r>
              <a:rPr lang="en-US" dirty="0" smtClean="0"/>
              <a:t>Bullet 2. Arial~20pt.</a:t>
            </a:r>
          </a:p>
          <a:p>
            <a:pPr lvl="0"/>
            <a:r>
              <a:rPr lang="en-US" dirty="0" smtClean="0"/>
              <a:t>Bullet 1. Arial~28pt.</a:t>
            </a:r>
          </a:p>
          <a:p>
            <a:pPr lvl="1"/>
            <a:r>
              <a:rPr lang="en-US" dirty="0" smtClean="0"/>
              <a:t>Bullet 2. Arial~20pt.</a:t>
            </a:r>
          </a:p>
          <a:p>
            <a:pPr lvl="0"/>
            <a:r>
              <a:rPr lang="en-US" dirty="0" smtClean="0"/>
              <a:t>Bullet 1. Arial~28pt.</a:t>
            </a:r>
          </a:p>
          <a:p>
            <a:pPr lvl="1"/>
            <a:r>
              <a:rPr lang="en-US" dirty="0" smtClean="0"/>
              <a:t>Bullet 2. Arial~20pt.</a:t>
            </a:r>
          </a:p>
          <a:p>
            <a:pPr lvl="0"/>
            <a:r>
              <a:rPr lang="en-US" dirty="0" smtClean="0"/>
              <a:t>Bullet 1. Arial~28pt.</a:t>
            </a:r>
          </a:p>
          <a:p>
            <a:pPr lvl="1"/>
            <a:r>
              <a:rPr lang="en-US" dirty="0" smtClean="0"/>
              <a:t>Bullet 2. Arial~20pt.</a:t>
            </a:r>
          </a:p>
          <a:p>
            <a:pPr lvl="1"/>
            <a:endParaRPr lang="en-US" dirty="0" smtClean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73EFE88D-0649-4C8E-9210-BC4A62AB41BE}" type="datetime1">
              <a:rPr lang="en-GB" smtClean="0"/>
              <a:pPr/>
              <a:t>20/01/2015</a:t>
            </a:fld>
            <a:endParaRPr lang="en-GB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3395B881-0B66-4FA6-9D96-5327ED8B9EC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GB" smtClean="0"/>
              <a:t>Version: [###] Classification: Internal  Owner: [Insert name]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773147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estions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que 10"/>
          <p:cNvSpPr/>
          <p:nvPr/>
        </p:nvSpPr>
        <p:spPr>
          <a:xfrm flipH="1">
            <a:off x="6876257" y="4435117"/>
            <a:ext cx="1872457" cy="1873608"/>
          </a:xfrm>
          <a:custGeom>
            <a:avLst/>
            <a:gdLst/>
            <a:ahLst/>
            <a:cxnLst/>
            <a:rect l="l" t="t" r="r" b="b"/>
            <a:pathLst>
              <a:path w="5164139" h="5167312">
                <a:moveTo>
                  <a:pt x="160633" y="0"/>
                </a:moveTo>
                <a:lnTo>
                  <a:pt x="4471692" y="0"/>
                </a:lnTo>
                <a:cubicBezTo>
                  <a:pt x="4560407" y="0"/>
                  <a:pt x="4632325" y="71918"/>
                  <a:pt x="4632325" y="160633"/>
                </a:cubicBezTo>
                <a:lnTo>
                  <a:pt x="4632325" y="4389438"/>
                </a:lnTo>
                <a:lnTo>
                  <a:pt x="4637047" y="4389438"/>
                </a:lnTo>
                <a:cubicBezTo>
                  <a:pt x="4637047" y="4430668"/>
                  <a:pt x="4670471" y="4464092"/>
                  <a:pt x="4711701" y="4464092"/>
                </a:cubicBezTo>
                <a:lnTo>
                  <a:pt x="4711701" y="4464579"/>
                </a:lnTo>
                <a:lnTo>
                  <a:pt x="5091727" y="4464579"/>
                </a:lnTo>
                <a:cubicBezTo>
                  <a:pt x="5131719" y="4464579"/>
                  <a:pt x="5164139" y="4496999"/>
                  <a:pt x="5164139" y="4536991"/>
                </a:cubicBezTo>
                <a:lnTo>
                  <a:pt x="5164139" y="5094900"/>
                </a:lnTo>
                <a:cubicBezTo>
                  <a:pt x="5164139" y="5134892"/>
                  <a:pt x="5131719" y="5167312"/>
                  <a:pt x="5091727" y="5167312"/>
                </a:cubicBezTo>
                <a:lnTo>
                  <a:pt x="4546518" y="5167312"/>
                </a:lnTo>
                <a:cubicBezTo>
                  <a:pt x="4506526" y="5167312"/>
                  <a:pt x="4474106" y="5134892"/>
                  <a:pt x="4474106" y="5094900"/>
                </a:cubicBezTo>
                <a:lnTo>
                  <a:pt x="4474106" y="4694237"/>
                </a:lnTo>
                <a:lnTo>
                  <a:pt x="4472030" y="4694237"/>
                </a:lnTo>
                <a:cubicBezTo>
                  <a:pt x="4472030" y="4663315"/>
                  <a:pt x="4453229" y="4636783"/>
                  <a:pt x="4426435" y="4625450"/>
                </a:cubicBezTo>
                <a:lnTo>
                  <a:pt x="4405445" y="4621212"/>
                </a:lnTo>
                <a:lnTo>
                  <a:pt x="160633" y="4621212"/>
                </a:lnTo>
                <a:cubicBezTo>
                  <a:pt x="71918" y="4621212"/>
                  <a:pt x="0" y="4549294"/>
                  <a:pt x="0" y="4460579"/>
                </a:cubicBezTo>
                <a:lnTo>
                  <a:pt x="0" y="160633"/>
                </a:lnTo>
                <a:cubicBezTo>
                  <a:pt x="0" y="71918"/>
                  <a:pt x="71918" y="0"/>
                  <a:pt x="160633" y="0"/>
                </a:cubicBezTo>
                <a:close/>
              </a:path>
            </a:pathLst>
          </a:custGeom>
          <a:solidFill>
            <a:schemeClr val="tx1"/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504827" y="3258506"/>
            <a:ext cx="6142037" cy="6416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 baseline="0">
                <a:solidFill>
                  <a:srgbClr val="000000"/>
                </a:solidFill>
                <a:latin typeface="Arial" pitchFamily="34" charset="0"/>
              </a:defRPr>
            </a:lvl1pPr>
            <a:lvl2pPr marL="0" indent="0">
              <a:buNone/>
              <a:defRPr sz="2400" b="1" i="0" baseline="0">
                <a:latin typeface="Arial" pitchFamily="34" charset="0"/>
              </a:defRPr>
            </a:lvl2pPr>
            <a:lvl3pPr marL="0" indent="0">
              <a:buNone/>
              <a:defRPr sz="2400" b="1" i="0" baseline="0">
                <a:latin typeface="Arial" pitchFamily="34" charset="0"/>
              </a:defRPr>
            </a:lvl3pPr>
            <a:lvl4pPr marL="0" indent="0">
              <a:buNone/>
              <a:defRPr sz="2400" b="1" i="0" baseline="0">
                <a:latin typeface="Arial" pitchFamily="34" charset="0"/>
              </a:defRPr>
            </a:lvl4pPr>
            <a:lvl5pPr marL="0" indent="0">
              <a:buNone/>
              <a:defRPr sz="2400" b="1" i="0" baseline="0">
                <a:latin typeface="Arial" pitchFamily="34" charset="0"/>
              </a:defRPr>
            </a:lvl5pPr>
          </a:lstStyle>
          <a:p>
            <a:pPr lvl="0"/>
            <a:r>
              <a:rPr lang="en-US" dirty="0" smtClean="0"/>
              <a:t>Questions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000133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que 10"/>
          <p:cNvSpPr/>
          <p:nvPr/>
        </p:nvSpPr>
        <p:spPr>
          <a:xfrm flipH="1">
            <a:off x="6876257" y="4435117"/>
            <a:ext cx="1872457" cy="1873608"/>
          </a:xfrm>
          <a:custGeom>
            <a:avLst/>
            <a:gdLst/>
            <a:ahLst/>
            <a:cxnLst/>
            <a:rect l="l" t="t" r="r" b="b"/>
            <a:pathLst>
              <a:path w="5164139" h="5167312">
                <a:moveTo>
                  <a:pt x="160633" y="0"/>
                </a:moveTo>
                <a:lnTo>
                  <a:pt x="4471692" y="0"/>
                </a:lnTo>
                <a:cubicBezTo>
                  <a:pt x="4560407" y="0"/>
                  <a:pt x="4632325" y="71918"/>
                  <a:pt x="4632325" y="160633"/>
                </a:cubicBezTo>
                <a:lnTo>
                  <a:pt x="4632325" y="4389438"/>
                </a:lnTo>
                <a:lnTo>
                  <a:pt x="4637047" y="4389438"/>
                </a:lnTo>
                <a:cubicBezTo>
                  <a:pt x="4637047" y="4430668"/>
                  <a:pt x="4670471" y="4464092"/>
                  <a:pt x="4711701" y="4464092"/>
                </a:cubicBezTo>
                <a:lnTo>
                  <a:pt x="4711701" y="4464579"/>
                </a:lnTo>
                <a:lnTo>
                  <a:pt x="5091727" y="4464579"/>
                </a:lnTo>
                <a:cubicBezTo>
                  <a:pt x="5131719" y="4464579"/>
                  <a:pt x="5164139" y="4496999"/>
                  <a:pt x="5164139" y="4536991"/>
                </a:cubicBezTo>
                <a:lnTo>
                  <a:pt x="5164139" y="5094900"/>
                </a:lnTo>
                <a:cubicBezTo>
                  <a:pt x="5164139" y="5134892"/>
                  <a:pt x="5131719" y="5167312"/>
                  <a:pt x="5091727" y="5167312"/>
                </a:cubicBezTo>
                <a:lnTo>
                  <a:pt x="4546518" y="5167312"/>
                </a:lnTo>
                <a:cubicBezTo>
                  <a:pt x="4506526" y="5167312"/>
                  <a:pt x="4474106" y="5134892"/>
                  <a:pt x="4474106" y="5094900"/>
                </a:cubicBezTo>
                <a:lnTo>
                  <a:pt x="4474106" y="4694237"/>
                </a:lnTo>
                <a:lnTo>
                  <a:pt x="4472030" y="4694237"/>
                </a:lnTo>
                <a:cubicBezTo>
                  <a:pt x="4472030" y="4663315"/>
                  <a:pt x="4453229" y="4636783"/>
                  <a:pt x="4426435" y="4625450"/>
                </a:cubicBezTo>
                <a:lnTo>
                  <a:pt x="4405445" y="4621212"/>
                </a:lnTo>
                <a:lnTo>
                  <a:pt x="160633" y="4621212"/>
                </a:lnTo>
                <a:cubicBezTo>
                  <a:pt x="71918" y="4621212"/>
                  <a:pt x="0" y="4549294"/>
                  <a:pt x="0" y="4460579"/>
                </a:cubicBezTo>
                <a:lnTo>
                  <a:pt x="0" y="160633"/>
                </a:lnTo>
                <a:cubicBezTo>
                  <a:pt x="0" y="71918"/>
                  <a:pt x="71918" y="0"/>
                  <a:pt x="160633" y="0"/>
                </a:cubicBezTo>
                <a:close/>
              </a:path>
            </a:pathLst>
          </a:custGeom>
          <a:solidFill>
            <a:schemeClr val="tx1"/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504827" y="3258506"/>
            <a:ext cx="6142037" cy="6416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 baseline="0">
                <a:solidFill>
                  <a:srgbClr val="000000"/>
                </a:solidFill>
                <a:latin typeface="Arial" pitchFamily="34" charset="0"/>
              </a:defRPr>
            </a:lvl1pPr>
            <a:lvl2pPr marL="0" indent="0">
              <a:buNone/>
              <a:defRPr sz="2400" b="1" i="0" baseline="0">
                <a:latin typeface="Arial" pitchFamily="34" charset="0"/>
              </a:defRPr>
            </a:lvl2pPr>
            <a:lvl3pPr marL="0" indent="0">
              <a:buNone/>
              <a:defRPr sz="2400" b="1" i="0" baseline="0">
                <a:latin typeface="Arial" pitchFamily="34" charset="0"/>
              </a:defRPr>
            </a:lvl3pPr>
            <a:lvl4pPr marL="0" indent="0">
              <a:buNone/>
              <a:defRPr sz="2400" b="1" i="0" baseline="0">
                <a:latin typeface="Arial" pitchFamily="34" charset="0"/>
              </a:defRPr>
            </a:lvl4pPr>
            <a:lvl5pPr marL="0" indent="0">
              <a:buNone/>
              <a:defRPr sz="2400" b="1" i="0" baseline="0">
                <a:latin typeface="Arial" pitchFamily="34" charset="0"/>
              </a:defRPr>
            </a:lvl5pPr>
          </a:lstStyle>
          <a:p>
            <a:pPr lvl="0"/>
            <a:r>
              <a:rPr lang="en-US" dirty="0" smtClean="0"/>
              <a:t>Thank you.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391246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06242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ur Pale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1112840" y="432757"/>
            <a:ext cx="6142037" cy="6416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 baseline="0">
                <a:solidFill>
                  <a:srgbClr val="000000"/>
                </a:solidFill>
                <a:latin typeface="Arial" pitchFamily="34" charset="0"/>
              </a:defRPr>
            </a:lvl1pPr>
            <a:lvl2pPr marL="0" indent="0">
              <a:buNone/>
              <a:defRPr sz="2400" b="1" i="0" baseline="0">
                <a:latin typeface="Arial" pitchFamily="34" charset="0"/>
              </a:defRPr>
            </a:lvl2pPr>
            <a:lvl3pPr marL="0" indent="0">
              <a:buNone/>
              <a:defRPr sz="2400" b="1" i="0" baseline="0">
                <a:latin typeface="Arial" pitchFamily="34" charset="0"/>
              </a:defRPr>
            </a:lvl3pPr>
            <a:lvl4pPr marL="0" indent="0">
              <a:buNone/>
              <a:defRPr sz="2400" b="1" i="0" baseline="0">
                <a:latin typeface="Arial" pitchFamily="34" charset="0"/>
              </a:defRPr>
            </a:lvl4pPr>
            <a:lvl5pPr marL="0" indent="0">
              <a:buNone/>
              <a:defRPr sz="2400" b="1" i="0" baseline="0">
                <a:latin typeface="Arial" pitchFamily="34" charset="0"/>
              </a:defRPr>
            </a:lvl5pPr>
          </a:lstStyle>
          <a:p>
            <a:pPr lvl="0"/>
            <a:r>
              <a:rPr lang="en-US" dirty="0" smtClean="0"/>
              <a:t>Slide title. Arial~32pt Bold.</a:t>
            </a:r>
            <a:endParaRPr lang="en-GB" dirty="0"/>
          </a:p>
        </p:txBody>
      </p:sp>
      <p:sp>
        <p:nvSpPr>
          <p:cNvPr id="4" name="Plaque 10"/>
          <p:cNvSpPr/>
          <p:nvPr/>
        </p:nvSpPr>
        <p:spPr>
          <a:xfrm>
            <a:off x="1161734" y="1737043"/>
            <a:ext cx="1547495" cy="1548446"/>
          </a:xfrm>
          <a:custGeom>
            <a:avLst/>
            <a:gdLst/>
            <a:ahLst/>
            <a:cxnLst/>
            <a:rect l="l" t="t" r="r" b="b"/>
            <a:pathLst>
              <a:path w="5164139" h="5167312">
                <a:moveTo>
                  <a:pt x="160633" y="0"/>
                </a:moveTo>
                <a:lnTo>
                  <a:pt x="4471692" y="0"/>
                </a:lnTo>
                <a:cubicBezTo>
                  <a:pt x="4560407" y="0"/>
                  <a:pt x="4632325" y="71918"/>
                  <a:pt x="4632325" y="160633"/>
                </a:cubicBezTo>
                <a:lnTo>
                  <a:pt x="4632325" y="4389438"/>
                </a:lnTo>
                <a:lnTo>
                  <a:pt x="4637047" y="4389438"/>
                </a:lnTo>
                <a:cubicBezTo>
                  <a:pt x="4637047" y="4430668"/>
                  <a:pt x="4670471" y="4464092"/>
                  <a:pt x="4711701" y="4464092"/>
                </a:cubicBezTo>
                <a:lnTo>
                  <a:pt x="4711701" y="4464579"/>
                </a:lnTo>
                <a:lnTo>
                  <a:pt x="5091727" y="4464579"/>
                </a:lnTo>
                <a:cubicBezTo>
                  <a:pt x="5131719" y="4464579"/>
                  <a:pt x="5164139" y="4496999"/>
                  <a:pt x="5164139" y="4536991"/>
                </a:cubicBezTo>
                <a:lnTo>
                  <a:pt x="5164139" y="5094900"/>
                </a:lnTo>
                <a:cubicBezTo>
                  <a:pt x="5164139" y="5134892"/>
                  <a:pt x="5131719" y="5167312"/>
                  <a:pt x="5091727" y="5167312"/>
                </a:cubicBezTo>
                <a:lnTo>
                  <a:pt x="4546518" y="5167312"/>
                </a:lnTo>
                <a:cubicBezTo>
                  <a:pt x="4506526" y="5167312"/>
                  <a:pt x="4474106" y="5134892"/>
                  <a:pt x="4474106" y="5094900"/>
                </a:cubicBezTo>
                <a:lnTo>
                  <a:pt x="4474106" y="4694237"/>
                </a:lnTo>
                <a:lnTo>
                  <a:pt x="4472030" y="4694237"/>
                </a:lnTo>
                <a:cubicBezTo>
                  <a:pt x="4472030" y="4663315"/>
                  <a:pt x="4453229" y="4636783"/>
                  <a:pt x="4426435" y="4625450"/>
                </a:cubicBezTo>
                <a:lnTo>
                  <a:pt x="4405445" y="4621212"/>
                </a:lnTo>
                <a:lnTo>
                  <a:pt x="160633" y="4621212"/>
                </a:lnTo>
                <a:cubicBezTo>
                  <a:pt x="71918" y="4621212"/>
                  <a:pt x="0" y="4549294"/>
                  <a:pt x="0" y="4460579"/>
                </a:cubicBezTo>
                <a:lnTo>
                  <a:pt x="0" y="160633"/>
                </a:lnTo>
                <a:cubicBezTo>
                  <a:pt x="0" y="71918"/>
                  <a:pt x="71918" y="0"/>
                  <a:pt x="160633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Plaque 10"/>
          <p:cNvSpPr/>
          <p:nvPr/>
        </p:nvSpPr>
        <p:spPr>
          <a:xfrm>
            <a:off x="2387028" y="4311654"/>
            <a:ext cx="1173076" cy="1173797"/>
          </a:xfrm>
          <a:custGeom>
            <a:avLst/>
            <a:gdLst/>
            <a:ahLst/>
            <a:cxnLst/>
            <a:rect l="l" t="t" r="r" b="b"/>
            <a:pathLst>
              <a:path w="5164139" h="5167312">
                <a:moveTo>
                  <a:pt x="160633" y="0"/>
                </a:moveTo>
                <a:lnTo>
                  <a:pt x="4471692" y="0"/>
                </a:lnTo>
                <a:cubicBezTo>
                  <a:pt x="4560407" y="0"/>
                  <a:pt x="4632325" y="71918"/>
                  <a:pt x="4632325" y="160633"/>
                </a:cubicBezTo>
                <a:lnTo>
                  <a:pt x="4632325" y="4389438"/>
                </a:lnTo>
                <a:lnTo>
                  <a:pt x="4637047" y="4389438"/>
                </a:lnTo>
                <a:cubicBezTo>
                  <a:pt x="4637047" y="4430668"/>
                  <a:pt x="4670471" y="4464092"/>
                  <a:pt x="4711701" y="4464092"/>
                </a:cubicBezTo>
                <a:lnTo>
                  <a:pt x="4711701" y="4464579"/>
                </a:lnTo>
                <a:lnTo>
                  <a:pt x="5091727" y="4464579"/>
                </a:lnTo>
                <a:cubicBezTo>
                  <a:pt x="5131719" y="4464579"/>
                  <a:pt x="5164139" y="4496999"/>
                  <a:pt x="5164139" y="4536991"/>
                </a:cubicBezTo>
                <a:lnTo>
                  <a:pt x="5164139" y="5094900"/>
                </a:lnTo>
                <a:cubicBezTo>
                  <a:pt x="5164139" y="5134892"/>
                  <a:pt x="5131719" y="5167312"/>
                  <a:pt x="5091727" y="5167312"/>
                </a:cubicBezTo>
                <a:lnTo>
                  <a:pt x="4546518" y="5167312"/>
                </a:lnTo>
                <a:cubicBezTo>
                  <a:pt x="4506526" y="5167312"/>
                  <a:pt x="4474106" y="5134892"/>
                  <a:pt x="4474106" y="5094900"/>
                </a:cubicBezTo>
                <a:lnTo>
                  <a:pt x="4474106" y="4694237"/>
                </a:lnTo>
                <a:lnTo>
                  <a:pt x="4472030" y="4694237"/>
                </a:lnTo>
                <a:cubicBezTo>
                  <a:pt x="4472030" y="4663315"/>
                  <a:pt x="4453229" y="4636783"/>
                  <a:pt x="4426435" y="4625450"/>
                </a:cubicBezTo>
                <a:lnTo>
                  <a:pt x="4405445" y="4621212"/>
                </a:lnTo>
                <a:lnTo>
                  <a:pt x="160633" y="4621212"/>
                </a:lnTo>
                <a:cubicBezTo>
                  <a:pt x="71918" y="4621212"/>
                  <a:pt x="0" y="4549294"/>
                  <a:pt x="0" y="4460579"/>
                </a:cubicBezTo>
                <a:lnTo>
                  <a:pt x="0" y="160633"/>
                </a:lnTo>
                <a:cubicBezTo>
                  <a:pt x="0" y="71918"/>
                  <a:pt x="71918" y="0"/>
                  <a:pt x="16063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Plaque 10"/>
          <p:cNvSpPr/>
          <p:nvPr/>
        </p:nvSpPr>
        <p:spPr>
          <a:xfrm>
            <a:off x="4102543" y="4311650"/>
            <a:ext cx="1169987" cy="1170706"/>
          </a:xfrm>
          <a:custGeom>
            <a:avLst/>
            <a:gdLst/>
            <a:ahLst/>
            <a:cxnLst/>
            <a:rect l="l" t="t" r="r" b="b"/>
            <a:pathLst>
              <a:path w="5164139" h="5167312">
                <a:moveTo>
                  <a:pt x="160633" y="0"/>
                </a:moveTo>
                <a:lnTo>
                  <a:pt x="4471692" y="0"/>
                </a:lnTo>
                <a:cubicBezTo>
                  <a:pt x="4560407" y="0"/>
                  <a:pt x="4632325" y="71918"/>
                  <a:pt x="4632325" y="160633"/>
                </a:cubicBezTo>
                <a:lnTo>
                  <a:pt x="4632325" y="4389438"/>
                </a:lnTo>
                <a:lnTo>
                  <a:pt x="4637047" y="4389438"/>
                </a:lnTo>
                <a:cubicBezTo>
                  <a:pt x="4637047" y="4430668"/>
                  <a:pt x="4670471" y="4464092"/>
                  <a:pt x="4711701" y="4464092"/>
                </a:cubicBezTo>
                <a:lnTo>
                  <a:pt x="4711701" y="4464579"/>
                </a:lnTo>
                <a:lnTo>
                  <a:pt x="5091727" y="4464579"/>
                </a:lnTo>
                <a:cubicBezTo>
                  <a:pt x="5131719" y="4464579"/>
                  <a:pt x="5164139" y="4496999"/>
                  <a:pt x="5164139" y="4536991"/>
                </a:cubicBezTo>
                <a:lnTo>
                  <a:pt x="5164139" y="5094900"/>
                </a:lnTo>
                <a:cubicBezTo>
                  <a:pt x="5164139" y="5134892"/>
                  <a:pt x="5131719" y="5167312"/>
                  <a:pt x="5091727" y="5167312"/>
                </a:cubicBezTo>
                <a:lnTo>
                  <a:pt x="4546518" y="5167312"/>
                </a:lnTo>
                <a:cubicBezTo>
                  <a:pt x="4506526" y="5167312"/>
                  <a:pt x="4474106" y="5134892"/>
                  <a:pt x="4474106" y="5094900"/>
                </a:cubicBezTo>
                <a:lnTo>
                  <a:pt x="4474106" y="4694237"/>
                </a:lnTo>
                <a:lnTo>
                  <a:pt x="4472030" y="4694237"/>
                </a:lnTo>
                <a:cubicBezTo>
                  <a:pt x="4472030" y="4663315"/>
                  <a:pt x="4453229" y="4636783"/>
                  <a:pt x="4426435" y="4625450"/>
                </a:cubicBezTo>
                <a:lnTo>
                  <a:pt x="4405445" y="4621212"/>
                </a:lnTo>
                <a:lnTo>
                  <a:pt x="160633" y="4621212"/>
                </a:lnTo>
                <a:cubicBezTo>
                  <a:pt x="71918" y="4621212"/>
                  <a:pt x="0" y="4549294"/>
                  <a:pt x="0" y="4460579"/>
                </a:cubicBezTo>
                <a:lnTo>
                  <a:pt x="0" y="160633"/>
                </a:lnTo>
                <a:cubicBezTo>
                  <a:pt x="0" y="71918"/>
                  <a:pt x="71918" y="0"/>
                  <a:pt x="160633" y="0"/>
                </a:cubicBezTo>
                <a:close/>
              </a:path>
            </a:pathLst>
          </a:custGeom>
          <a:solidFill>
            <a:srgbClr val="B7D3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Plaque 10"/>
          <p:cNvSpPr/>
          <p:nvPr/>
        </p:nvSpPr>
        <p:spPr>
          <a:xfrm>
            <a:off x="5814967" y="4311650"/>
            <a:ext cx="1194434" cy="1195168"/>
          </a:xfrm>
          <a:custGeom>
            <a:avLst/>
            <a:gdLst/>
            <a:ahLst/>
            <a:cxnLst/>
            <a:rect l="l" t="t" r="r" b="b"/>
            <a:pathLst>
              <a:path w="5164139" h="5167312">
                <a:moveTo>
                  <a:pt x="160633" y="0"/>
                </a:moveTo>
                <a:lnTo>
                  <a:pt x="4471692" y="0"/>
                </a:lnTo>
                <a:cubicBezTo>
                  <a:pt x="4560407" y="0"/>
                  <a:pt x="4632325" y="71918"/>
                  <a:pt x="4632325" y="160633"/>
                </a:cubicBezTo>
                <a:lnTo>
                  <a:pt x="4632325" y="4389438"/>
                </a:lnTo>
                <a:lnTo>
                  <a:pt x="4637047" y="4389438"/>
                </a:lnTo>
                <a:cubicBezTo>
                  <a:pt x="4637047" y="4430668"/>
                  <a:pt x="4670471" y="4464092"/>
                  <a:pt x="4711701" y="4464092"/>
                </a:cubicBezTo>
                <a:lnTo>
                  <a:pt x="4711701" y="4464579"/>
                </a:lnTo>
                <a:lnTo>
                  <a:pt x="5091727" y="4464579"/>
                </a:lnTo>
                <a:cubicBezTo>
                  <a:pt x="5131719" y="4464579"/>
                  <a:pt x="5164139" y="4496999"/>
                  <a:pt x="5164139" y="4536991"/>
                </a:cubicBezTo>
                <a:lnTo>
                  <a:pt x="5164139" y="5094900"/>
                </a:lnTo>
                <a:cubicBezTo>
                  <a:pt x="5164139" y="5134892"/>
                  <a:pt x="5131719" y="5167312"/>
                  <a:pt x="5091727" y="5167312"/>
                </a:cubicBezTo>
                <a:lnTo>
                  <a:pt x="4546518" y="5167312"/>
                </a:lnTo>
                <a:cubicBezTo>
                  <a:pt x="4506526" y="5167312"/>
                  <a:pt x="4474106" y="5134892"/>
                  <a:pt x="4474106" y="5094900"/>
                </a:cubicBezTo>
                <a:lnTo>
                  <a:pt x="4474106" y="4694237"/>
                </a:lnTo>
                <a:lnTo>
                  <a:pt x="4472030" y="4694237"/>
                </a:lnTo>
                <a:cubicBezTo>
                  <a:pt x="4472030" y="4663315"/>
                  <a:pt x="4453229" y="4636783"/>
                  <a:pt x="4426435" y="4625450"/>
                </a:cubicBezTo>
                <a:lnTo>
                  <a:pt x="4405445" y="4621212"/>
                </a:lnTo>
                <a:lnTo>
                  <a:pt x="160633" y="4621212"/>
                </a:lnTo>
                <a:cubicBezTo>
                  <a:pt x="71918" y="4621212"/>
                  <a:pt x="0" y="4549294"/>
                  <a:pt x="0" y="4460579"/>
                </a:cubicBezTo>
                <a:lnTo>
                  <a:pt x="0" y="160633"/>
                </a:lnTo>
                <a:cubicBezTo>
                  <a:pt x="0" y="71918"/>
                  <a:pt x="71918" y="0"/>
                  <a:pt x="160633" y="0"/>
                </a:cubicBezTo>
                <a:close/>
              </a:path>
            </a:pathLst>
          </a:custGeom>
          <a:solidFill>
            <a:srgbClr val="45BD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Plaque 10"/>
          <p:cNvSpPr/>
          <p:nvPr/>
        </p:nvSpPr>
        <p:spPr>
          <a:xfrm>
            <a:off x="7551839" y="4311650"/>
            <a:ext cx="1196874" cy="1197610"/>
          </a:xfrm>
          <a:custGeom>
            <a:avLst/>
            <a:gdLst/>
            <a:ahLst/>
            <a:cxnLst/>
            <a:rect l="l" t="t" r="r" b="b"/>
            <a:pathLst>
              <a:path w="5164139" h="5167312">
                <a:moveTo>
                  <a:pt x="160633" y="0"/>
                </a:moveTo>
                <a:lnTo>
                  <a:pt x="4471692" y="0"/>
                </a:lnTo>
                <a:cubicBezTo>
                  <a:pt x="4560407" y="0"/>
                  <a:pt x="4632325" y="71918"/>
                  <a:pt x="4632325" y="160633"/>
                </a:cubicBezTo>
                <a:lnTo>
                  <a:pt x="4632325" y="4389438"/>
                </a:lnTo>
                <a:lnTo>
                  <a:pt x="4637047" y="4389438"/>
                </a:lnTo>
                <a:cubicBezTo>
                  <a:pt x="4637047" y="4430668"/>
                  <a:pt x="4670471" y="4464092"/>
                  <a:pt x="4711701" y="4464092"/>
                </a:cubicBezTo>
                <a:lnTo>
                  <a:pt x="4711701" y="4464579"/>
                </a:lnTo>
                <a:lnTo>
                  <a:pt x="5091727" y="4464579"/>
                </a:lnTo>
                <a:cubicBezTo>
                  <a:pt x="5131719" y="4464579"/>
                  <a:pt x="5164139" y="4496999"/>
                  <a:pt x="5164139" y="4536991"/>
                </a:cubicBezTo>
                <a:lnTo>
                  <a:pt x="5164139" y="5094900"/>
                </a:lnTo>
                <a:cubicBezTo>
                  <a:pt x="5164139" y="5134892"/>
                  <a:pt x="5131719" y="5167312"/>
                  <a:pt x="5091727" y="5167312"/>
                </a:cubicBezTo>
                <a:lnTo>
                  <a:pt x="4546518" y="5167312"/>
                </a:lnTo>
                <a:cubicBezTo>
                  <a:pt x="4506526" y="5167312"/>
                  <a:pt x="4474106" y="5134892"/>
                  <a:pt x="4474106" y="5094900"/>
                </a:cubicBezTo>
                <a:lnTo>
                  <a:pt x="4474106" y="4694237"/>
                </a:lnTo>
                <a:lnTo>
                  <a:pt x="4472030" y="4694237"/>
                </a:lnTo>
                <a:cubicBezTo>
                  <a:pt x="4472030" y="4663315"/>
                  <a:pt x="4453229" y="4636783"/>
                  <a:pt x="4426435" y="4625450"/>
                </a:cubicBezTo>
                <a:lnTo>
                  <a:pt x="4405445" y="4621212"/>
                </a:lnTo>
                <a:lnTo>
                  <a:pt x="160633" y="4621212"/>
                </a:lnTo>
                <a:cubicBezTo>
                  <a:pt x="71918" y="4621212"/>
                  <a:pt x="0" y="4549294"/>
                  <a:pt x="0" y="4460579"/>
                </a:cubicBezTo>
                <a:lnTo>
                  <a:pt x="0" y="160633"/>
                </a:lnTo>
                <a:cubicBezTo>
                  <a:pt x="0" y="71918"/>
                  <a:pt x="71918" y="0"/>
                  <a:pt x="160633" y="0"/>
                </a:cubicBezTo>
                <a:close/>
              </a:path>
            </a:pathLst>
          </a:custGeom>
          <a:solidFill>
            <a:srgbClr val="71BC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Plaque 10"/>
          <p:cNvSpPr/>
          <p:nvPr/>
        </p:nvSpPr>
        <p:spPr>
          <a:xfrm>
            <a:off x="3786824" y="1737043"/>
            <a:ext cx="1547495" cy="1548446"/>
          </a:xfrm>
          <a:custGeom>
            <a:avLst/>
            <a:gdLst/>
            <a:ahLst/>
            <a:cxnLst/>
            <a:rect l="l" t="t" r="r" b="b"/>
            <a:pathLst>
              <a:path w="5164139" h="5167312">
                <a:moveTo>
                  <a:pt x="160633" y="0"/>
                </a:moveTo>
                <a:lnTo>
                  <a:pt x="4471692" y="0"/>
                </a:lnTo>
                <a:cubicBezTo>
                  <a:pt x="4560407" y="0"/>
                  <a:pt x="4632325" y="71918"/>
                  <a:pt x="4632325" y="160633"/>
                </a:cubicBezTo>
                <a:lnTo>
                  <a:pt x="4632325" y="4389438"/>
                </a:lnTo>
                <a:lnTo>
                  <a:pt x="4637047" y="4389438"/>
                </a:lnTo>
                <a:cubicBezTo>
                  <a:pt x="4637047" y="4430668"/>
                  <a:pt x="4670471" y="4464092"/>
                  <a:pt x="4711701" y="4464092"/>
                </a:cubicBezTo>
                <a:lnTo>
                  <a:pt x="4711701" y="4464579"/>
                </a:lnTo>
                <a:lnTo>
                  <a:pt x="5091727" y="4464579"/>
                </a:lnTo>
                <a:cubicBezTo>
                  <a:pt x="5131719" y="4464579"/>
                  <a:pt x="5164139" y="4496999"/>
                  <a:pt x="5164139" y="4536991"/>
                </a:cubicBezTo>
                <a:lnTo>
                  <a:pt x="5164139" y="5094900"/>
                </a:lnTo>
                <a:cubicBezTo>
                  <a:pt x="5164139" y="5134892"/>
                  <a:pt x="5131719" y="5167312"/>
                  <a:pt x="5091727" y="5167312"/>
                </a:cubicBezTo>
                <a:lnTo>
                  <a:pt x="4546518" y="5167312"/>
                </a:lnTo>
                <a:cubicBezTo>
                  <a:pt x="4506526" y="5167312"/>
                  <a:pt x="4474106" y="5134892"/>
                  <a:pt x="4474106" y="5094900"/>
                </a:cubicBezTo>
                <a:lnTo>
                  <a:pt x="4474106" y="4694237"/>
                </a:lnTo>
                <a:lnTo>
                  <a:pt x="4472030" y="4694237"/>
                </a:lnTo>
                <a:cubicBezTo>
                  <a:pt x="4472030" y="4663315"/>
                  <a:pt x="4453229" y="4636783"/>
                  <a:pt x="4426435" y="4625450"/>
                </a:cubicBezTo>
                <a:lnTo>
                  <a:pt x="4405445" y="4621212"/>
                </a:lnTo>
                <a:lnTo>
                  <a:pt x="160633" y="4621212"/>
                </a:lnTo>
                <a:cubicBezTo>
                  <a:pt x="71918" y="4621212"/>
                  <a:pt x="0" y="4549294"/>
                  <a:pt x="0" y="4460579"/>
                </a:cubicBezTo>
                <a:lnTo>
                  <a:pt x="0" y="160633"/>
                </a:lnTo>
                <a:cubicBezTo>
                  <a:pt x="0" y="71918"/>
                  <a:pt x="71918" y="0"/>
                  <a:pt x="16063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Plaque 10"/>
          <p:cNvSpPr/>
          <p:nvPr/>
        </p:nvSpPr>
        <p:spPr>
          <a:xfrm>
            <a:off x="6411914" y="1737043"/>
            <a:ext cx="1547495" cy="1548446"/>
          </a:xfrm>
          <a:custGeom>
            <a:avLst/>
            <a:gdLst/>
            <a:ahLst/>
            <a:cxnLst/>
            <a:rect l="l" t="t" r="r" b="b"/>
            <a:pathLst>
              <a:path w="5164139" h="5167312">
                <a:moveTo>
                  <a:pt x="160633" y="0"/>
                </a:moveTo>
                <a:lnTo>
                  <a:pt x="4471692" y="0"/>
                </a:lnTo>
                <a:cubicBezTo>
                  <a:pt x="4560407" y="0"/>
                  <a:pt x="4632325" y="71918"/>
                  <a:pt x="4632325" y="160633"/>
                </a:cubicBezTo>
                <a:lnTo>
                  <a:pt x="4632325" y="4389438"/>
                </a:lnTo>
                <a:lnTo>
                  <a:pt x="4637047" y="4389438"/>
                </a:lnTo>
                <a:cubicBezTo>
                  <a:pt x="4637047" y="4430668"/>
                  <a:pt x="4670471" y="4464092"/>
                  <a:pt x="4711701" y="4464092"/>
                </a:cubicBezTo>
                <a:lnTo>
                  <a:pt x="4711701" y="4464579"/>
                </a:lnTo>
                <a:lnTo>
                  <a:pt x="5091727" y="4464579"/>
                </a:lnTo>
                <a:cubicBezTo>
                  <a:pt x="5131719" y="4464579"/>
                  <a:pt x="5164139" y="4496999"/>
                  <a:pt x="5164139" y="4536991"/>
                </a:cubicBezTo>
                <a:lnTo>
                  <a:pt x="5164139" y="5094900"/>
                </a:lnTo>
                <a:cubicBezTo>
                  <a:pt x="5164139" y="5134892"/>
                  <a:pt x="5131719" y="5167312"/>
                  <a:pt x="5091727" y="5167312"/>
                </a:cubicBezTo>
                <a:lnTo>
                  <a:pt x="4546518" y="5167312"/>
                </a:lnTo>
                <a:cubicBezTo>
                  <a:pt x="4506526" y="5167312"/>
                  <a:pt x="4474106" y="5134892"/>
                  <a:pt x="4474106" y="5094900"/>
                </a:cubicBezTo>
                <a:lnTo>
                  <a:pt x="4474106" y="4694237"/>
                </a:lnTo>
                <a:lnTo>
                  <a:pt x="4472030" y="4694237"/>
                </a:lnTo>
                <a:cubicBezTo>
                  <a:pt x="4472030" y="4663315"/>
                  <a:pt x="4453229" y="4636783"/>
                  <a:pt x="4426435" y="4625450"/>
                </a:cubicBezTo>
                <a:lnTo>
                  <a:pt x="4405445" y="4621212"/>
                </a:lnTo>
                <a:lnTo>
                  <a:pt x="160633" y="4621212"/>
                </a:lnTo>
                <a:cubicBezTo>
                  <a:pt x="71918" y="4621212"/>
                  <a:pt x="0" y="4549294"/>
                  <a:pt x="0" y="4460579"/>
                </a:cubicBezTo>
                <a:lnTo>
                  <a:pt x="0" y="160633"/>
                </a:lnTo>
                <a:cubicBezTo>
                  <a:pt x="0" y="71918"/>
                  <a:pt x="71918" y="0"/>
                  <a:pt x="160633" y="0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Plaque 10"/>
          <p:cNvSpPr/>
          <p:nvPr/>
        </p:nvSpPr>
        <p:spPr>
          <a:xfrm>
            <a:off x="671514" y="4311654"/>
            <a:ext cx="1173076" cy="1173797"/>
          </a:xfrm>
          <a:custGeom>
            <a:avLst/>
            <a:gdLst/>
            <a:ahLst/>
            <a:cxnLst/>
            <a:rect l="l" t="t" r="r" b="b"/>
            <a:pathLst>
              <a:path w="5164139" h="5167312">
                <a:moveTo>
                  <a:pt x="160633" y="0"/>
                </a:moveTo>
                <a:lnTo>
                  <a:pt x="4471692" y="0"/>
                </a:lnTo>
                <a:cubicBezTo>
                  <a:pt x="4560407" y="0"/>
                  <a:pt x="4632325" y="71918"/>
                  <a:pt x="4632325" y="160633"/>
                </a:cubicBezTo>
                <a:lnTo>
                  <a:pt x="4632325" y="4389438"/>
                </a:lnTo>
                <a:lnTo>
                  <a:pt x="4637047" y="4389438"/>
                </a:lnTo>
                <a:cubicBezTo>
                  <a:pt x="4637047" y="4430668"/>
                  <a:pt x="4670471" y="4464092"/>
                  <a:pt x="4711701" y="4464092"/>
                </a:cubicBezTo>
                <a:lnTo>
                  <a:pt x="4711701" y="4464579"/>
                </a:lnTo>
                <a:lnTo>
                  <a:pt x="5091727" y="4464579"/>
                </a:lnTo>
                <a:cubicBezTo>
                  <a:pt x="5131719" y="4464579"/>
                  <a:pt x="5164139" y="4496999"/>
                  <a:pt x="5164139" y="4536991"/>
                </a:cubicBezTo>
                <a:lnTo>
                  <a:pt x="5164139" y="5094900"/>
                </a:lnTo>
                <a:cubicBezTo>
                  <a:pt x="5164139" y="5134892"/>
                  <a:pt x="5131719" y="5167312"/>
                  <a:pt x="5091727" y="5167312"/>
                </a:cubicBezTo>
                <a:lnTo>
                  <a:pt x="4546518" y="5167312"/>
                </a:lnTo>
                <a:cubicBezTo>
                  <a:pt x="4506526" y="5167312"/>
                  <a:pt x="4474106" y="5134892"/>
                  <a:pt x="4474106" y="5094900"/>
                </a:cubicBezTo>
                <a:lnTo>
                  <a:pt x="4474106" y="4694237"/>
                </a:lnTo>
                <a:lnTo>
                  <a:pt x="4472030" y="4694237"/>
                </a:lnTo>
                <a:cubicBezTo>
                  <a:pt x="4472030" y="4663315"/>
                  <a:pt x="4453229" y="4636783"/>
                  <a:pt x="4426435" y="4625450"/>
                </a:cubicBezTo>
                <a:lnTo>
                  <a:pt x="4405445" y="4621212"/>
                </a:lnTo>
                <a:lnTo>
                  <a:pt x="160633" y="4621212"/>
                </a:lnTo>
                <a:cubicBezTo>
                  <a:pt x="71918" y="4621212"/>
                  <a:pt x="0" y="4549294"/>
                  <a:pt x="0" y="4460579"/>
                </a:cubicBezTo>
                <a:lnTo>
                  <a:pt x="0" y="160633"/>
                </a:lnTo>
                <a:cubicBezTo>
                  <a:pt x="0" y="71918"/>
                  <a:pt x="71918" y="0"/>
                  <a:pt x="16063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73EFE88D-0649-4C8E-9210-BC4A62AB41BE}" type="datetime1">
              <a:rPr lang="en-GB" smtClean="0"/>
              <a:pPr/>
              <a:t>20/01/2015</a:t>
            </a:fld>
            <a:endParaRPr lang="en-GB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5B881-0B66-4FA6-9D96-5327ED8B9EC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mtClean="0"/>
              <a:t>Version: [###] Classification: Internal  Owner: [Insert name] </a:t>
            </a:r>
            <a:endParaRPr lang="en-GB" dirty="0"/>
          </a:p>
        </p:txBody>
      </p:sp>
      <p:sp>
        <p:nvSpPr>
          <p:cNvPr id="16" name="TextBox 15"/>
          <p:cNvSpPr txBox="1"/>
          <p:nvPr/>
        </p:nvSpPr>
        <p:spPr bwMode="auto">
          <a:xfrm>
            <a:off x="1118508" y="3350698"/>
            <a:ext cx="1608365" cy="30008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68580" tIns="34290" rIns="68580" bIns="34290" numCol="1" rtlCol="0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3429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GB" sz="75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j-ea"/>
                <a:cs typeface="ＭＳ Ｐゴシック" charset="0"/>
              </a:rPr>
              <a:t>Ricoh Red: </a:t>
            </a:r>
            <a:br>
              <a:rPr kumimoji="1" lang="en-GB" sz="75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j-ea"/>
                <a:cs typeface="ＭＳ Ｐゴシック" charset="0"/>
              </a:rPr>
            </a:br>
            <a:r>
              <a:rPr kumimoji="1" lang="en-GB" sz="75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j-ea"/>
                <a:cs typeface="ＭＳ Ｐゴシック" charset="0"/>
              </a:rPr>
              <a:t>RGB 207/20/43</a:t>
            </a:r>
          </a:p>
        </p:txBody>
      </p:sp>
      <p:sp>
        <p:nvSpPr>
          <p:cNvPr id="17" name="TextBox 16"/>
          <p:cNvSpPr txBox="1"/>
          <p:nvPr/>
        </p:nvSpPr>
        <p:spPr bwMode="auto">
          <a:xfrm>
            <a:off x="3767819" y="3350698"/>
            <a:ext cx="1608365" cy="30008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68580" tIns="34290" rIns="68580" bIns="34290" numCol="1" rtlCol="0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3429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GB" sz="75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j-ea"/>
                <a:cs typeface="ＭＳ Ｐゴシック" charset="0"/>
              </a:rPr>
              <a:t>Gray: </a:t>
            </a:r>
            <a:br>
              <a:rPr kumimoji="1" lang="en-GB" sz="75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j-ea"/>
                <a:cs typeface="ＭＳ Ｐゴシック" charset="0"/>
              </a:rPr>
            </a:br>
            <a:r>
              <a:rPr kumimoji="1" lang="en-GB" sz="75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j-ea"/>
                <a:cs typeface="ＭＳ Ｐゴシック" charset="0"/>
              </a:rPr>
              <a:t>RGB 113/113/113</a:t>
            </a:r>
          </a:p>
        </p:txBody>
      </p:sp>
      <p:sp>
        <p:nvSpPr>
          <p:cNvPr id="18" name="TextBox 17"/>
          <p:cNvSpPr txBox="1"/>
          <p:nvPr/>
        </p:nvSpPr>
        <p:spPr bwMode="auto">
          <a:xfrm>
            <a:off x="6270172" y="3350698"/>
            <a:ext cx="1743074" cy="30008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68580" tIns="34290" rIns="68580" bIns="34290" numCol="1" rtlCol="0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3429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GB" sz="75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j-ea"/>
                <a:cs typeface="ＭＳ Ｐゴシック" charset="0"/>
              </a:rPr>
              <a:t>White: </a:t>
            </a:r>
            <a:br>
              <a:rPr kumimoji="1" lang="en-GB" sz="75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j-ea"/>
                <a:cs typeface="ＭＳ Ｐゴシック" charset="0"/>
              </a:rPr>
            </a:br>
            <a:r>
              <a:rPr kumimoji="1" lang="en-GB" sz="75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j-ea"/>
                <a:cs typeface="ＭＳ Ｐゴシック" charset="0"/>
              </a:rPr>
              <a:t>RGB 255/255/255</a:t>
            </a:r>
          </a:p>
        </p:txBody>
      </p:sp>
      <p:sp>
        <p:nvSpPr>
          <p:cNvPr id="19" name="TextBox 18"/>
          <p:cNvSpPr txBox="1"/>
          <p:nvPr/>
        </p:nvSpPr>
        <p:spPr bwMode="auto">
          <a:xfrm>
            <a:off x="553810" y="5636701"/>
            <a:ext cx="1307648" cy="18466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68580" tIns="34290" rIns="68580" bIns="34290" numCol="1" rtlCol="0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3429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GB" sz="75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j-ea"/>
                <a:cs typeface="ＭＳ Ｐゴシック" charset="0"/>
              </a:rPr>
              <a:t>RGB</a:t>
            </a:r>
            <a:r>
              <a:rPr kumimoji="1" lang="en-GB" sz="750" b="0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j-ea"/>
                <a:cs typeface="ＭＳ Ｐゴシック" charset="0"/>
              </a:rPr>
              <a:t> </a:t>
            </a:r>
            <a:r>
              <a:rPr kumimoji="1" lang="en-GB" sz="75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j-ea"/>
                <a:cs typeface="ＭＳ Ｐゴシック" charset="0"/>
              </a:rPr>
              <a:t>240/145/146</a:t>
            </a:r>
          </a:p>
        </p:txBody>
      </p:sp>
      <p:sp>
        <p:nvSpPr>
          <p:cNvPr id="20" name="TextBox 19"/>
          <p:cNvSpPr txBox="1"/>
          <p:nvPr/>
        </p:nvSpPr>
        <p:spPr bwMode="auto">
          <a:xfrm>
            <a:off x="2369684" y="5636701"/>
            <a:ext cx="1189944" cy="18466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68580" tIns="34290" rIns="68580" bIns="34290" numCol="1" rtlCol="0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3429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GB" sz="75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j-ea"/>
                <a:cs typeface="ＭＳ Ｐゴシック" charset="0"/>
              </a:rPr>
              <a:t>RGB 249/193/75</a:t>
            </a:r>
          </a:p>
        </p:txBody>
      </p:sp>
      <p:sp>
        <p:nvSpPr>
          <p:cNvPr id="21" name="TextBox 20"/>
          <p:cNvSpPr txBox="1"/>
          <p:nvPr/>
        </p:nvSpPr>
        <p:spPr bwMode="auto">
          <a:xfrm>
            <a:off x="4100512" y="5636701"/>
            <a:ext cx="1189944" cy="18466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68580" tIns="34290" rIns="68580" bIns="34290" numCol="1" rtlCol="0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3429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GB" sz="75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j-ea"/>
                <a:cs typeface="ＭＳ Ｐゴシック" charset="0"/>
              </a:rPr>
              <a:t>RGB 183/211/66</a:t>
            </a:r>
          </a:p>
        </p:txBody>
      </p:sp>
      <p:sp>
        <p:nvSpPr>
          <p:cNvPr id="22" name="TextBox 21"/>
          <p:cNvSpPr txBox="1"/>
          <p:nvPr/>
        </p:nvSpPr>
        <p:spPr bwMode="auto">
          <a:xfrm>
            <a:off x="5823177" y="5636701"/>
            <a:ext cx="1189944" cy="18466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68580" tIns="34290" rIns="68580" bIns="34290" numCol="1" rtlCol="0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3429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GB" sz="75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j-ea"/>
                <a:cs typeface="ＭＳ Ｐゴシック" charset="0"/>
              </a:rPr>
              <a:t>RGB 69/189/207</a:t>
            </a:r>
          </a:p>
        </p:txBody>
      </p:sp>
      <p:sp>
        <p:nvSpPr>
          <p:cNvPr id="23" name="TextBox 22"/>
          <p:cNvSpPr txBox="1"/>
          <p:nvPr/>
        </p:nvSpPr>
        <p:spPr bwMode="auto">
          <a:xfrm>
            <a:off x="7444598" y="5636701"/>
            <a:ext cx="1304117" cy="18466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68580" tIns="34290" rIns="68580" bIns="34290" numCol="1" rtlCol="0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3429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GB" sz="75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j-ea"/>
                <a:cs typeface="ＭＳ Ｐゴシック" charset="0"/>
              </a:rPr>
              <a:t>RGB 113/188/233</a:t>
            </a:r>
          </a:p>
        </p:txBody>
      </p:sp>
      <p:sp>
        <p:nvSpPr>
          <p:cNvPr id="24" name="TextBox 23"/>
          <p:cNvSpPr txBox="1"/>
          <p:nvPr/>
        </p:nvSpPr>
        <p:spPr bwMode="auto">
          <a:xfrm>
            <a:off x="565383" y="1293297"/>
            <a:ext cx="2879951" cy="276999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68580" tIns="34290" rIns="68580" bIns="34290" numCol="1" rtlCol="0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3429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GB" sz="135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j-ea"/>
                <a:cs typeface="ＭＳ Ｐゴシック" charset="0"/>
              </a:rPr>
              <a:t>Primary</a:t>
            </a:r>
            <a:r>
              <a:rPr kumimoji="1" lang="en-GB" sz="1350" b="0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j-ea"/>
                <a:cs typeface="ＭＳ Ｐゴシック" charset="0"/>
              </a:rPr>
              <a:t> Colours</a:t>
            </a:r>
            <a:endParaRPr kumimoji="1" lang="en-GB" sz="135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j-ea"/>
              <a:cs typeface="ＭＳ Ｐゴシック" charset="0"/>
            </a:endParaRPr>
          </a:p>
        </p:txBody>
      </p:sp>
      <p:sp>
        <p:nvSpPr>
          <p:cNvPr id="25" name="TextBox 24"/>
          <p:cNvSpPr txBox="1"/>
          <p:nvPr/>
        </p:nvSpPr>
        <p:spPr bwMode="auto">
          <a:xfrm>
            <a:off x="553811" y="3875644"/>
            <a:ext cx="2879951" cy="276999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68580" tIns="34290" rIns="68580" bIns="34290" numCol="1" rtlCol="0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3429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GB" sz="135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j-ea"/>
                <a:cs typeface="ＭＳ Ｐゴシック" charset="0"/>
              </a:rPr>
              <a:t>Secondary</a:t>
            </a:r>
            <a:r>
              <a:rPr kumimoji="1" lang="en-GB" sz="1350" b="0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j-ea"/>
                <a:cs typeface="ＭＳ Ｐゴシック" charset="0"/>
              </a:rPr>
              <a:t> Colours</a:t>
            </a:r>
            <a:endParaRPr kumimoji="1" lang="en-GB" sz="135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j-ea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406573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sse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1112840" y="440377"/>
            <a:ext cx="6142037" cy="6416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 baseline="0">
                <a:solidFill>
                  <a:srgbClr val="000000"/>
                </a:solidFill>
                <a:latin typeface="Arial" pitchFamily="34" charset="0"/>
              </a:defRPr>
            </a:lvl1pPr>
            <a:lvl2pPr marL="0" indent="0">
              <a:buNone/>
              <a:defRPr sz="2400" b="1" i="0" baseline="0">
                <a:latin typeface="Arial" pitchFamily="34" charset="0"/>
              </a:defRPr>
            </a:lvl2pPr>
            <a:lvl3pPr marL="0" indent="0">
              <a:buNone/>
              <a:defRPr sz="2400" b="1" i="0" baseline="0">
                <a:latin typeface="Arial" pitchFamily="34" charset="0"/>
              </a:defRPr>
            </a:lvl3pPr>
            <a:lvl4pPr marL="0" indent="0">
              <a:buNone/>
              <a:defRPr sz="2400" b="1" i="0" baseline="0">
                <a:latin typeface="Arial" pitchFamily="34" charset="0"/>
              </a:defRPr>
            </a:lvl4pPr>
            <a:lvl5pPr marL="0" indent="0">
              <a:buNone/>
              <a:defRPr sz="2400" b="1" i="0" baseline="0">
                <a:latin typeface="Arial" pitchFamily="34" charset="0"/>
              </a:defRPr>
            </a:lvl5pPr>
          </a:lstStyle>
          <a:p>
            <a:pPr lvl="0"/>
            <a:r>
              <a:rPr lang="en-US" dirty="0" smtClean="0"/>
              <a:t>Slide title. Arial~32pt Bold.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73EFE88D-0649-4C8E-9210-BC4A62AB41BE}" type="datetime1">
              <a:rPr lang="en-GB" smtClean="0"/>
              <a:pPr/>
              <a:t>20/01/2015</a:t>
            </a:fld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5B881-0B66-4FA6-9D96-5327ED8B9EC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mtClean="0"/>
              <a:t>Version: [###] Classification: Internal  Owner: [Insert name]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87464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6551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gi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.gif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gif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Relationship Id="rId9" Type="http://schemas.openxmlformats.org/officeDocument/2006/relationships/image" Target="../media/image2.gif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2.gif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.gif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59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09292" y="60327"/>
            <a:ext cx="6358474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err="1" smtClean="0"/>
              <a:t>Titelstijl</a:t>
            </a:r>
            <a:r>
              <a:rPr lang="en-GB" dirty="0" smtClean="0"/>
              <a:t> van model </a:t>
            </a:r>
            <a:r>
              <a:rPr lang="en-GB" dirty="0" err="1" smtClean="0"/>
              <a:t>bewerken</a:t>
            </a:r>
            <a:endParaRPr lang="en-US" dirty="0" smtClean="0"/>
          </a:p>
        </p:txBody>
      </p:sp>
      <p:sp>
        <p:nvSpPr>
          <p:cNvPr id="18759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302590"/>
            <a:ext cx="7772400" cy="5022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err="1" smtClean="0"/>
              <a:t>Klik</a:t>
            </a:r>
            <a:r>
              <a:rPr lang="en-GB" dirty="0" smtClean="0"/>
              <a:t> </a:t>
            </a:r>
            <a:r>
              <a:rPr lang="en-GB" dirty="0" err="1" smtClean="0"/>
              <a:t>om</a:t>
            </a:r>
            <a:r>
              <a:rPr lang="en-GB" dirty="0" smtClean="0"/>
              <a:t> de </a:t>
            </a:r>
            <a:r>
              <a:rPr lang="en-GB" dirty="0" err="1" smtClean="0"/>
              <a:t>tekststijl</a:t>
            </a:r>
            <a:r>
              <a:rPr lang="en-GB" dirty="0" smtClean="0"/>
              <a:t> van het model </a:t>
            </a:r>
            <a:r>
              <a:rPr lang="en-GB" dirty="0" err="1" smtClean="0"/>
              <a:t>te</a:t>
            </a:r>
            <a:r>
              <a:rPr lang="en-GB" dirty="0" smtClean="0"/>
              <a:t> </a:t>
            </a:r>
            <a:r>
              <a:rPr lang="en-GB" dirty="0" err="1" smtClean="0"/>
              <a:t>bewerken</a:t>
            </a:r>
            <a:endParaRPr lang="en-GB" dirty="0" smtClean="0"/>
          </a:p>
          <a:p>
            <a:pPr lvl="1"/>
            <a:r>
              <a:rPr lang="en-GB" dirty="0" err="1" smtClean="0"/>
              <a:t>Tweede</a:t>
            </a:r>
            <a:r>
              <a:rPr lang="en-GB" dirty="0" smtClean="0"/>
              <a:t> </a:t>
            </a:r>
            <a:r>
              <a:rPr lang="en-GB" dirty="0" err="1" smtClean="0"/>
              <a:t>niveau</a:t>
            </a:r>
            <a:endParaRPr lang="en-GB" dirty="0" smtClean="0"/>
          </a:p>
          <a:p>
            <a:pPr lvl="2"/>
            <a:r>
              <a:rPr lang="en-GB" dirty="0" err="1" smtClean="0"/>
              <a:t>Derde</a:t>
            </a:r>
            <a:r>
              <a:rPr lang="en-GB" dirty="0" smtClean="0"/>
              <a:t> </a:t>
            </a:r>
            <a:r>
              <a:rPr lang="en-GB" dirty="0" err="1" smtClean="0"/>
              <a:t>niveau</a:t>
            </a:r>
            <a:endParaRPr lang="en-GB" dirty="0" smtClean="0"/>
          </a:p>
          <a:p>
            <a:pPr lvl="3"/>
            <a:r>
              <a:rPr lang="en-GB" dirty="0" err="1" smtClean="0"/>
              <a:t>Vierde</a:t>
            </a:r>
            <a:r>
              <a:rPr lang="en-GB" dirty="0" smtClean="0"/>
              <a:t> </a:t>
            </a:r>
            <a:r>
              <a:rPr lang="en-GB" dirty="0" err="1" smtClean="0"/>
              <a:t>niveau</a:t>
            </a:r>
            <a:endParaRPr lang="en-GB" dirty="0" smtClean="0"/>
          </a:p>
          <a:p>
            <a:pPr lvl="4"/>
            <a:r>
              <a:rPr lang="en-GB" dirty="0" err="1" smtClean="0"/>
              <a:t>Vijfde</a:t>
            </a:r>
            <a:r>
              <a:rPr lang="en-GB" dirty="0" smtClean="0"/>
              <a:t> </a:t>
            </a:r>
            <a:r>
              <a:rPr lang="en-GB" dirty="0" err="1" smtClean="0"/>
              <a:t>niveau</a:t>
            </a:r>
            <a:endParaRPr lang="en-US" dirty="0" smtClean="0"/>
          </a:p>
        </p:txBody>
      </p:sp>
      <p:sp>
        <p:nvSpPr>
          <p:cNvPr id="12" name="Plaque 10"/>
          <p:cNvSpPr/>
          <p:nvPr/>
        </p:nvSpPr>
        <p:spPr>
          <a:xfrm>
            <a:off x="504827" y="186739"/>
            <a:ext cx="442006" cy="442278"/>
          </a:xfrm>
          <a:custGeom>
            <a:avLst/>
            <a:gdLst/>
            <a:ahLst/>
            <a:cxnLst/>
            <a:rect l="l" t="t" r="r" b="b"/>
            <a:pathLst>
              <a:path w="5164139" h="5167312">
                <a:moveTo>
                  <a:pt x="160633" y="0"/>
                </a:moveTo>
                <a:lnTo>
                  <a:pt x="4471692" y="0"/>
                </a:lnTo>
                <a:cubicBezTo>
                  <a:pt x="4560407" y="0"/>
                  <a:pt x="4632325" y="71918"/>
                  <a:pt x="4632325" y="160633"/>
                </a:cubicBezTo>
                <a:lnTo>
                  <a:pt x="4632325" y="4389438"/>
                </a:lnTo>
                <a:lnTo>
                  <a:pt x="4637047" y="4389438"/>
                </a:lnTo>
                <a:cubicBezTo>
                  <a:pt x="4637047" y="4430668"/>
                  <a:pt x="4670471" y="4464092"/>
                  <a:pt x="4711701" y="4464092"/>
                </a:cubicBezTo>
                <a:lnTo>
                  <a:pt x="4711701" y="4464579"/>
                </a:lnTo>
                <a:lnTo>
                  <a:pt x="5091727" y="4464579"/>
                </a:lnTo>
                <a:cubicBezTo>
                  <a:pt x="5131719" y="4464579"/>
                  <a:pt x="5164139" y="4496999"/>
                  <a:pt x="5164139" y="4536991"/>
                </a:cubicBezTo>
                <a:lnTo>
                  <a:pt x="5164139" y="5094900"/>
                </a:lnTo>
                <a:cubicBezTo>
                  <a:pt x="5164139" y="5134892"/>
                  <a:pt x="5131719" y="5167312"/>
                  <a:pt x="5091727" y="5167312"/>
                </a:cubicBezTo>
                <a:lnTo>
                  <a:pt x="4546518" y="5167312"/>
                </a:lnTo>
                <a:cubicBezTo>
                  <a:pt x="4506526" y="5167312"/>
                  <a:pt x="4474106" y="5134892"/>
                  <a:pt x="4474106" y="5094900"/>
                </a:cubicBezTo>
                <a:lnTo>
                  <a:pt x="4474106" y="4694237"/>
                </a:lnTo>
                <a:lnTo>
                  <a:pt x="4472030" y="4694237"/>
                </a:lnTo>
                <a:cubicBezTo>
                  <a:pt x="4472030" y="4663315"/>
                  <a:pt x="4453229" y="4636783"/>
                  <a:pt x="4426435" y="4625450"/>
                </a:cubicBezTo>
                <a:lnTo>
                  <a:pt x="4405445" y="4621212"/>
                </a:lnTo>
                <a:lnTo>
                  <a:pt x="160633" y="4621212"/>
                </a:lnTo>
                <a:cubicBezTo>
                  <a:pt x="71918" y="4621212"/>
                  <a:pt x="0" y="4549294"/>
                  <a:pt x="0" y="4460579"/>
                </a:cubicBezTo>
                <a:lnTo>
                  <a:pt x="0" y="160633"/>
                </a:lnTo>
                <a:cubicBezTo>
                  <a:pt x="0" y="71918"/>
                  <a:pt x="71918" y="0"/>
                  <a:pt x="160633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3" name="直線コネクタ 4"/>
          <p:cNvCxnSpPr/>
          <p:nvPr/>
        </p:nvCxnSpPr>
        <p:spPr>
          <a:xfrm>
            <a:off x="504826" y="765765"/>
            <a:ext cx="8247063" cy="0"/>
          </a:xfrm>
          <a:prstGeom prst="line">
            <a:avLst/>
          </a:prstGeom>
          <a:ln>
            <a:solidFill>
              <a:srgbClr val="C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50" baseline="0">
                <a:solidFill>
                  <a:schemeClr val="accent2"/>
                </a:solidFill>
                <a:latin typeface="Arial" pitchFamily="34" charset="0"/>
              </a:defRPr>
            </a:lvl1pPr>
          </a:lstStyle>
          <a:p>
            <a:fld id="{C8793B0C-459C-4F5E-ADC8-07EC014EC29F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8246" y="221182"/>
            <a:ext cx="1042988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112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latinLnBrk="1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latinLnBrk="1" hangingPunct="1">
        <a:spcBef>
          <a:spcPct val="0"/>
        </a:spcBef>
        <a:spcAft>
          <a:spcPct val="0"/>
        </a:spcAft>
        <a:defRPr sz="1800" b="1">
          <a:solidFill>
            <a:schemeClr val="tx2"/>
          </a:solidFill>
          <a:latin typeface="Arial" charset="0"/>
        </a:defRPr>
      </a:lvl2pPr>
      <a:lvl3pPr algn="l" rtl="0" eaLnBrk="1" fontAlgn="base" latinLnBrk="1" hangingPunct="1">
        <a:spcBef>
          <a:spcPct val="0"/>
        </a:spcBef>
        <a:spcAft>
          <a:spcPct val="0"/>
        </a:spcAft>
        <a:defRPr sz="1800" b="1">
          <a:solidFill>
            <a:schemeClr val="tx2"/>
          </a:solidFill>
          <a:latin typeface="Arial" charset="0"/>
        </a:defRPr>
      </a:lvl3pPr>
      <a:lvl4pPr algn="l" rtl="0" eaLnBrk="1" fontAlgn="base" latinLnBrk="1" hangingPunct="1">
        <a:spcBef>
          <a:spcPct val="0"/>
        </a:spcBef>
        <a:spcAft>
          <a:spcPct val="0"/>
        </a:spcAft>
        <a:defRPr sz="1800" b="1">
          <a:solidFill>
            <a:schemeClr val="tx2"/>
          </a:solidFill>
          <a:latin typeface="Arial" charset="0"/>
        </a:defRPr>
      </a:lvl4pPr>
      <a:lvl5pPr algn="l" rtl="0" eaLnBrk="1" fontAlgn="base" latinLnBrk="1" hangingPunct="1">
        <a:spcBef>
          <a:spcPct val="0"/>
        </a:spcBef>
        <a:spcAft>
          <a:spcPct val="0"/>
        </a:spcAft>
        <a:defRPr sz="1800" b="1">
          <a:solidFill>
            <a:schemeClr val="tx2"/>
          </a:solidFill>
          <a:latin typeface="Arial" charset="0"/>
        </a:defRPr>
      </a:lvl5pPr>
      <a:lvl6pPr marL="342900" algn="l" rtl="0" eaLnBrk="1" fontAlgn="base" latinLnBrk="1" hangingPunct="1">
        <a:spcBef>
          <a:spcPct val="0"/>
        </a:spcBef>
        <a:spcAft>
          <a:spcPct val="0"/>
        </a:spcAft>
        <a:defRPr sz="1800" b="1">
          <a:solidFill>
            <a:schemeClr val="tx2"/>
          </a:solidFill>
          <a:latin typeface="Arial" charset="0"/>
        </a:defRPr>
      </a:lvl6pPr>
      <a:lvl7pPr marL="685800" algn="l" rtl="0" eaLnBrk="1" fontAlgn="base" latinLnBrk="1" hangingPunct="1">
        <a:spcBef>
          <a:spcPct val="0"/>
        </a:spcBef>
        <a:spcAft>
          <a:spcPct val="0"/>
        </a:spcAft>
        <a:defRPr sz="1800" b="1">
          <a:solidFill>
            <a:schemeClr val="tx2"/>
          </a:solidFill>
          <a:latin typeface="Arial" charset="0"/>
        </a:defRPr>
      </a:lvl7pPr>
      <a:lvl8pPr marL="1028700" algn="l" rtl="0" eaLnBrk="1" fontAlgn="base" latinLnBrk="1" hangingPunct="1">
        <a:spcBef>
          <a:spcPct val="0"/>
        </a:spcBef>
        <a:spcAft>
          <a:spcPct val="0"/>
        </a:spcAft>
        <a:defRPr sz="1800" b="1">
          <a:solidFill>
            <a:schemeClr val="tx2"/>
          </a:solidFill>
          <a:latin typeface="Arial" charset="0"/>
        </a:defRPr>
      </a:lvl8pPr>
      <a:lvl9pPr marL="1371600" algn="l" rtl="0" eaLnBrk="1" fontAlgn="base" latinLnBrk="1" hangingPunct="1">
        <a:spcBef>
          <a:spcPct val="0"/>
        </a:spcBef>
        <a:spcAft>
          <a:spcPct val="0"/>
        </a:spcAft>
        <a:defRPr sz="1800" b="1">
          <a:solidFill>
            <a:schemeClr val="tx2"/>
          </a:solidFill>
          <a:latin typeface="Arial" charset="0"/>
        </a:defRPr>
      </a:lvl9pPr>
    </p:titleStyle>
    <p:bodyStyle>
      <a:lvl1pPr marL="257175" indent="-257175" algn="l" rtl="0" eaLnBrk="1" fontAlgn="base" latinLnBrk="1" hangingPunct="1">
        <a:spcBef>
          <a:spcPct val="20000"/>
        </a:spcBef>
        <a:spcAft>
          <a:spcPct val="0"/>
        </a:spcAft>
        <a:buClr>
          <a:srgbClr val="C00000"/>
        </a:buClr>
        <a:buFont typeface="Wingdings" pitchFamily="2" charset="2"/>
        <a:buChar char="n"/>
        <a:defRPr sz="165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latinLnBrk="1" hangingPunct="1">
        <a:spcBef>
          <a:spcPct val="20000"/>
        </a:spcBef>
        <a:spcAft>
          <a:spcPct val="0"/>
        </a:spcAft>
        <a:buClr>
          <a:srgbClr val="C00000"/>
        </a:buClr>
        <a:buFont typeface="Wingdings" pitchFamily="2" charset="2"/>
        <a:buChar char="n"/>
        <a:defRPr sz="1500">
          <a:solidFill>
            <a:schemeClr val="tx1"/>
          </a:solidFill>
          <a:latin typeface="+mn-lt"/>
        </a:defRPr>
      </a:lvl2pPr>
      <a:lvl3pPr marL="857250" indent="-171450" algn="l" rtl="0" eaLnBrk="1" fontAlgn="base" latinLnBrk="1" hangingPunct="1">
        <a:spcBef>
          <a:spcPct val="20000"/>
        </a:spcBef>
        <a:spcAft>
          <a:spcPct val="0"/>
        </a:spcAft>
        <a:buClr>
          <a:srgbClr val="C00000"/>
        </a:buClr>
        <a:buFont typeface="Wingdings" pitchFamily="2" charset="2"/>
        <a:buChar char="n"/>
        <a:defRPr>
          <a:solidFill>
            <a:schemeClr val="tx1"/>
          </a:solidFill>
          <a:latin typeface="+mn-lt"/>
        </a:defRPr>
      </a:lvl3pPr>
      <a:lvl4pPr marL="1200150" indent="-171450" algn="l" rtl="0" eaLnBrk="1" fontAlgn="base" latinLnBrk="1" hangingPunct="1">
        <a:spcBef>
          <a:spcPct val="20000"/>
        </a:spcBef>
        <a:spcAft>
          <a:spcPct val="0"/>
        </a:spcAft>
        <a:buClr>
          <a:srgbClr val="C00000"/>
        </a:buClr>
        <a:buFont typeface="Wingdings" pitchFamily="2" charset="2"/>
        <a:buChar char="n"/>
        <a:defRPr>
          <a:solidFill>
            <a:schemeClr val="tx1"/>
          </a:solidFill>
          <a:latin typeface="+mn-lt"/>
        </a:defRPr>
      </a:lvl4pPr>
      <a:lvl5pPr marL="1543050" indent="-171450" algn="l" rtl="0" eaLnBrk="1" fontAlgn="base" latinLnBrk="1" hangingPunct="1">
        <a:spcBef>
          <a:spcPct val="20000"/>
        </a:spcBef>
        <a:spcAft>
          <a:spcPct val="0"/>
        </a:spcAft>
        <a:buClr>
          <a:srgbClr val="C00000"/>
        </a:buClr>
        <a:buFont typeface="Wingdings" pitchFamily="2" charset="2"/>
        <a:buChar char="n"/>
        <a:defRPr>
          <a:solidFill>
            <a:schemeClr val="tx1"/>
          </a:solidFill>
          <a:latin typeface="+mn-lt"/>
        </a:defRPr>
      </a:lvl5pPr>
      <a:lvl6pPr marL="1885950" indent="-171450" algn="l" rtl="0" eaLnBrk="1" fontAlgn="base" latinLnBrk="1" hangingPunct="1">
        <a:spcBef>
          <a:spcPct val="20000"/>
        </a:spcBef>
        <a:spcAft>
          <a:spcPct val="0"/>
        </a:spcAft>
        <a:buClr>
          <a:srgbClr val="53B7C7"/>
        </a:buClr>
        <a:buFont typeface="Wingdings" pitchFamily="2" charset="2"/>
        <a:buChar char="n"/>
        <a:defRPr>
          <a:solidFill>
            <a:schemeClr val="tx1"/>
          </a:solidFill>
          <a:latin typeface="+mn-lt"/>
        </a:defRPr>
      </a:lvl6pPr>
      <a:lvl7pPr marL="2228850" indent="-171450" algn="l" rtl="0" eaLnBrk="1" fontAlgn="base" latinLnBrk="1" hangingPunct="1">
        <a:spcBef>
          <a:spcPct val="20000"/>
        </a:spcBef>
        <a:spcAft>
          <a:spcPct val="0"/>
        </a:spcAft>
        <a:buClr>
          <a:srgbClr val="53B7C7"/>
        </a:buClr>
        <a:buFont typeface="Wingdings" pitchFamily="2" charset="2"/>
        <a:buChar char="n"/>
        <a:defRPr>
          <a:solidFill>
            <a:schemeClr val="tx1"/>
          </a:solidFill>
          <a:latin typeface="+mn-lt"/>
        </a:defRPr>
      </a:lvl7pPr>
      <a:lvl8pPr marL="2571750" indent="-171450" algn="l" rtl="0" eaLnBrk="1" fontAlgn="base" latinLnBrk="1" hangingPunct="1">
        <a:spcBef>
          <a:spcPct val="20000"/>
        </a:spcBef>
        <a:spcAft>
          <a:spcPct val="0"/>
        </a:spcAft>
        <a:buClr>
          <a:srgbClr val="53B7C7"/>
        </a:buClr>
        <a:buFont typeface="Wingdings" pitchFamily="2" charset="2"/>
        <a:buChar char="n"/>
        <a:defRPr>
          <a:solidFill>
            <a:schemeClr val="tx1"/>
          </a:solidFill>
          <a:latin typeface="+mn-lt"/>
        </a:defRPr>
      </a:lvl8pPr>
      <a:lvl9pPr marL="2914650" indent="-171450" algn="l" rtl="0" eaLnBrk="1" fontAlgn="base" latinLnBrk="1" hangingPunct="1">
        <a:spcBef>
          <a:spcPct val="20000"/>
        </a:spcBef>
        <a:spcAft>
          <a:spcPct val="0"/>
        </a:spcAft>
        <a:buClr>
          <a:srgbClr val="53B7C7"/>
        </a:buClr>
        <a:buFont typeface="Wingdings" pitchFamily="2" charset="2"/>
        <a:buChar char="n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T:\Current\Ricoh\Logos\ricoh_lock_up_rgb_positive-0315.gif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03529" y="392501"/>
            <a:ext cx="1868400" cy="720000"/>
          </a:xfrm>
          <a:prstGeom prst="rect">
            <a:avLst/>
          </a:prstGeom>
          <a:noFill/>
        </p:spPr>
      </p:pic>
      <p:sp>
        <p:nvSpPr>
          <p:cNvPr id="1032" name="テキスト ボックス 8"/>
          <p:cNvSpPr txBox="1">
            <a:spLocks noChangeArrowheads="1"/>
          </p:cNvSpPr>
          <p:nvPr/>
        </p:nvSpPr>
        <p:spPr bwMode="auto">
          <a:xfrm>
            <a:off x="17924464" y="2914650"/>
            <a:ext cx="184731" cy="300082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/>
          <a:p>
            <a:pPr>
              <a:defRPr/>
            </a:pPr>
            <a:endParaRPr lang="ja-JP" altLang="en-US" sz="1350">
              <a:latin typeface="Arial" charset="0"/>
              <a:cs typeface="ＭＳ Ｐゴシック" charset="-128"/>
            </a:endParaRPr>
          </a:p>
        </p:txBody>
      </p:sp>
      <p:sp>
        <p:nvSpPr>
          <p:cNvPr id="4" name="Plaque 10"/>
          <p:cNvSpPr/>
          <p:nvPr/>
        </p:nvSpPr>
        <p:spPr>
          <a:xfrm>
            <a:off x="496889" y="476672"/>
            <a:ext cx="3384376" cy="3386456"/>
          </a:xfrm>
          <a:custGeom>
            <a:avLst/>
            <a:gdLst/>
            <a:ahLst/>
            <a:cxnLst/>
            <a:rect l="l" t="t" r="r" b="b"/>
            <a:pathLst>
              <a:path w="5164139" h="5167312">
                <a:moveTo>
                  <a:pt x="160633" y="0"/>
                </a:moveTo>
                <a:lnTo>
                  <a:pt x="4471692" y="0"/>
                </a:lnTo>
                <a:cubicBezTo>
                  <a:pt x="4560407" y="0"/>
                  <a:pt x="4632325" y="71918"/>
                  <a:pt x="4632325" y="160633"/>
                </a:cubicBezTo>
                <a:lnTo>
                  <a:pt x="4632325" y="4389438"/>
                </a:lnTo>
                <a:lnTo>
                  <a:pt x="4637047" y="4389438"/>
                </a:lnTo>
                <a:cubicBezTo>
                  <a:pt x="4637047" y="4430668"/>
                  <a:pt x="4670471" y="4464092"/>
                  <a:pt x="4711701" y="4464092"/>
                </a:cubicBezTo>
                <a:lnTo>
                  <a:pt x="4711701" y="4464579"/>
                </a:lnTo>
                <a:lnTo>
                  <a:pt x="5091727" y="4464579"/>
                </a:lnTo>
                <a:cubicBezTo>
                  <a:pt x="5131719" y="4464579"/>
                  <a:pt x="5164139" y="4496999"/>
                  <a:pt x="5164139" y="4536991"/>
                </a:cubicBezTo>
                <a:lnTo>
                  <a:pt x="5164139" y="5094900"/>
                </a:lnTo>
                <a:cubicBezTo>
                  <a:pt x="5164139" y="5134892"/>
                  <a:pt x="5131719" y="5167312"/>
                  <a:pt x="5091727" y="5167312"/>
                </a:cubicBezTo>
                <a:lnTo>
                  <a:pt x="4546518" y="5167312"/>
                </a:lnTo>
                <a:cubicBezTo>
                  <a:pt x="4506526" y="5167312"/>
                  <a:pt x="4474106" y="5134892"/>
                  <a:pt x="4474106" y="5094900"/>
                </a:cubicBezTo>
                <a:lnTo>
                  <a:pt x="4474106" y="4694237"/>
                </a:lnTo>
                <a:lnTo>
                  <a:pt x="4472030" y="4694237"/>
                </a:lnTo>
                <a:cubicBezTo>
                  <a:pt x="4472030" y="4663315"/>
                  <a:pt x="4453229" y="4636783"/>
                  <a:pt x="4426435" y="4625450"/>
                </a:cubicBezTo>
                <a:lnTo>
                  <a:pt x="4405445" y="4621212"/>
                </a:lnTo>
                <a:lnTo>
                  <a:pt x="160633" y="4621212"/>
                </a:lnTo>
                <a:cubicBezTo>
                  <a:pt x="71918" y="4621212"/>
                  <a:pt x="0" y="4549294"/>
                  <a:pt x="0" y="4460579"/>
                </a:cubicBezTo>
                <a:lnTo>
                  <a:pt x="0" y="160633"/>
                </a:lnTo>
                <a:cubicBezTo>
                  <a:pt x="0" y="71918"/>
                  <a:pt x="71918" y="0"/>
                  <a:pt x="160633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3919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</p:sldLayoutIdLst>
  <p:timing>
    <p:tnLst>
      <p:par>
        <p:cTn id="1" dur="indefinite" restart="never" nodeType="tmRoot"/>
      </p:par>
    </p:tnLst>
  </p:timing>
  <p:hf hdr="0"/>
  <p:txStyles>
    <p:titleStyle>
      <a:lvl1pPr algn="ctr" defTabSz="342900" rtl="0" eaLnBrk="1" fontAlgn="base" latinLnBrk="1" hangingPunct="1">
        <a:spcBef>
          <a:spcPct val="0"/>
        </a:spcBef>
        <a:spcAft>
          <a:spcPct val="0"/>
        </a:spcAft>
        <a:defRPr kumimoji="1" sz="3300" kern="1200">
          <a:solidFill>
            <a:schemeClr val="bg1"/>
          </a:solidFill>
          <a:latin typeface="+mj-lt"/>
          <a:ea typeface="+mj-ea"/>
          <a:cs typeface="ＭＳ Ｐゴシック" charset="0"/>
        </a:defRPr>
      </a:lvl1pPr>
      <a:lvl2pPr algn="ctr" defTabSz="342900" rtl="0" eaLnBrk="1" fontAlgn="base" latinLnBrk="1" hangingPunct="1">
        <a:spcBef>
          <a:spcPct val="0"/>
        </a:spcBef>
        <a:spcAft>
          <a:spcPct val="0"/>
        </a:spcAft>
        <a:defRPr kumimoji="1" sz="33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2pPr>
      <a:lvl3pPr algn="ctr" defTabSz="342900" rtl="0" eaLnBrk="1" fontAlgn="base" latinLnBrk="1" hangingPunct="1">
        <a:spcBef>
          <a:spcPct val="0"/>
        </a:spcBef>
        <a:spcAft>
          <a:spcPct val="0"/>
        </a:spcAft>
        <a:defRPr kumimoji="1" sz="33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3pPr>
      <a:lvl4pPr algn="ctr" defTabSz="342900" rtl="0" eaLnBrk="1" fontAlgn="base" latinLnBrk="1" hangingPunct="1">
        <a:spcBef>
          <a:spcPct val="0"/>
        </a:spcBef>
        <a:spcAft>
          <a:spcPct val="0"/>
        </a:spcAft>
        <a:defRPr kumimoji="1" sz="33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4pPr>
      <a:lvl5pPr algn="ctr" defTabSz="342900" rtl="0" eaLnBrk="1" fontAlgn="base" latinLnBrk="1" hangingPunct="1">
        <a:spcBef>
          <a:spcPct val="0"/>
        </a:spcBef>
        <a:spcAft>
          <a:spcPct val="0"/>
        </a:spcAft>
        <a:defRPr kumimoji="1" sz="33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5pPr>
      <a:lvl6pPr marL="342900" algn="ctr" defTabSz="342900" rtl="0" eaLnBrk="1" fontAlgn="base" latinLnBrk="1" hangingPunct="1">
        <a:spcBef>
          <a:spcPct val="0"/>
        </a:spcBef>
        <a:spcAft>
          <a:spcPct val="0"/>
        </a:spcAft>
        <a:defRPr kumimoji="1" sz="33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685800" algn="ctr" defTabSz="342900" rtl="0" eaLnBrk="1" fontAlgn="base" latinLnBrk="1" hangingPunct="1">
        <a:spcBef>
          <a:spcPct val="0"/>
        </a:spcBef>
        <a:spcAft>
          <a:spcPct val="0"/>
        </a:spcAft>
        <a:defRPr kumimoji="1" sz="33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028700" algn="ctr" defTabSz="342900" rtl="0" eaLnBrk="1" fontAlgn="base" latinLnBrk="1" hangingPunct="1">
        <a:spcBef>
          <a:spcPct val="0"/>
        </a:spcBef>
        <a:spcAft>
          <a:spcPct val="0"/>
        </a:spcAft>
        <a:defRPr kumimoji="1" sz="33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371600" algn="ctr" defTabSz="342900" rtl="0" eaLnBrk="1" fontAlgn="base" latinLnBrk="1" hangingPunct="1">
        <a:spcBef>
          <a:spcPct val="0"/>
        </a:spcBef>
        <a:spcAft>
          <a:spcPct val="0"/>
        </a:spcAft>
        <a:defRPr kumimoji="1" sz="33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257175" indent="-257175" algn="l" defTabSz="342900" rtl="0" eaLnBrk="1" fontAlgn="base" latinLnBrk="1" hangingPunct="1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rgbClr val="FFFFFF"/>
          </a:solidFill>
          <a:latin typeface="+mn-lt"/>
          <a:ea typeface="+mn-ea"/>
          <a:cs typeface="ＭＳ Ｐゴシック" charset="0"/>
        </a:defRPr>
      </a:lvl1pPr>
      <a:lvl2pPr marL="557213" indent="-214313" algn="l" defTabSz="342900" rtl="0" eaLnBrk="1" fontAlgn="base" latinLnBrk="1" hangingPunct="1">
        <a:spcBef>
          <a:spcPct val="20000"/>
        </a:spcBef>
        <a:spcAft>
          <a:spcPct val="0"/>
        </a:spcAft>
        <a:buFont typeface="Arial" charset="0"/>
        <a:buChar char="–"/>
        <a:defRPr kumimoji="1" sz="2100" kern="1200">
          <a:solidFill>
            <a:srgbClr val="FFFFFF"/>
          </a:solidFill>
          <a:latin typeface="+mn-lt"/>
          <a:ea typeface="+mn-ea"/>
          <a:cs typeface="+mn-cs"/>
        </a:defRPr>
      </a:lvl2pPr>
      <a:lvl3pPr marL="857250" indent="-171450" algn="l" defTabSz="342900" rtl="0" eaLnBrk="1" fontAlgn="base" latinLnBrk="1" hangingPunct="1">
        <a:spcBef>
          <a:spcPct val="20000"/>
        </a:spcBef>
        <a:spcAft>
          <a:spcPct val="0"/>
        </a:spcAft>
        <a:buFont typeface="Arial" charset="0"/>
        <a:buChar char="•"/>
        <a:defRPr kumimoji="1" sz="1800" kern="1200">
          <a:solidFill>
            <a:srgbClr val="FFFFFF"/>
          </a:solidFill>
          <a:latin typeface="+mn-lt"/>
          <a:ea typeface="+mn-ea"/>
          <a:cs typeface="+mn-cs"/>
        </a:defRPr>
      </a:lvl3pPr>
      <a:lvl4pPr marL="1200150" indent="-171450" algn="l" defTabSz="342900" rtl="0" eaLnBrk="1" fontAlgn="base" latinLnBrk="1" hangingPunct="1">
        <a:spcBef>
          <a:spcPct val="20000"/>
        </a:spcBef>
        <a:spcAft>
          <a:spcPct val="0"/>
        </a:spcAft>
        <a:buFont typeface="Arial" charset="0"/>
        <a:buChar char="–"/>
        <a:defRPr kumimoji="1" sz="1500" kern="1200">
          <a:solidFill>
            <a:srgbClr val="FFFFFF"/>
          </a:solidFill>
          <a:latin typeface="+mn-lt"/>
          <a:ea typeface="+mn-ea"/>
          <a:cs typeface="+mn-cs"/>
        </a:defRPr>
      </a:lvl4pPr>
      <a:lvl5pPr marL="1543050" indent="-171450" algn="l" defTabSz="342900" rtl="0" eaLnBrk="1" fontAlgn="base" latinLnBrk="1" hangingPunct="1">
        <a:spcBef>
          <a:spcPct val="20000"/>
        </a:spcBef>
        <a:spcAft>
          <a:spcPct val="0"/>
        </a:spcAft>
        <a:buFont typeface="Arial" charset="0"/>
        <a:buChar char="»"/>
        <a:defRPr kumimoji="1" sz="1500" kern="1200">
          <a:solidFill>
            <a:srgbClr val="FFFFFF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1" hangingPunct="1">
        <a:spcBef>
          <a:spcPct val="20000"/>
        </a:spcBef>
        <a:buFont typeface="Arial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1" hangingPunct="1">
        <a:spcBef>
          <a:spcPct val="20000"/>
        </a:spcBef>
        <a:buFont typeface="Arial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1" hangingPunct="1">
        <a:spcBef>
          <a:spcPct val="20000"/>
        </a:spcBef>
        <a:buFont typeface="Arial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1" hangingPunct="1">
        <a:spcBef>
          <a:spcPct val="20000"/>
        </a:spcBef>
        <a:buFont typeface="Arial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342900" rtl="0" eaLnBrk="1" latinLnBrk="1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1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1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1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1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1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1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1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1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テキスト ボックス 8"/>
          <p:cNvSpPr txBox="1">
            <a:spLocks noChangeArrowheads="1"/>
          </p:cNvSpPr>
          <p:nvPr/>
        </p:nvSpPr>
        <p:spPr bwMode="auto">
          <a:xfrm>
            <a:off x="17924464" y="2914650"/>
            <a:ext cx="184731" cy="300082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/>
          <a:p>
            <a:pPr>
              <a:defRPr/>
            </a:pPr>
            <a:endParaRPr lang="ja-JP" altLang="en-US" sz="1350">
              <a:latin typeface="Arial" charset="0"/>
              <a:cs typeface="ＭＳ Ｐゴシック" charset="-128"/>
            </a:endParaRPr>
          </a:p>
        </p:txBody>
      </p:sp>
      <p:pic>
        <p:nvPicPr>
          <p:cNvPr id="4" name="Picture 2" descr="T:\Current\Ricoh\Logos\ricoh_lock_up_rgb_positive-0315.gif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03529" y="392501"/>
            <a:ext cx="1868400" cy="72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80745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</p:sldLayoutIdLst>
  <p:timing>
    <p:tnLst>
      <p:par>
        <p:cTn id="1" dur="indefinite" restart="never" nodeType="tmRoot"/>
      </p:par>
    </p:tnLst>
  </p:timing>
  <p:hf hdr="0"/>
  <p:txStyles>
    <p:titleStyle>
      <a:lvl1pPr algn="ctr" defTabSz="342900" rtl="0" eaLnBrk="1" fontAlgn="base" latinLnBrk="1" hangingPunct="1">
        <a:spcBef>
          <a:spcPct val="0"/>
        </a:spcBef>
        <a:spcAft>
          <a:spcPct val="0"/>
        </a:spcAft>
        <a:defRPr kumimoji="1" sz="3300" kern="1200">
          <a:solidFill>
            <a:schemeClr val="bg1"/>
          </a:solidFill>
          <a:latin typeface="+mj-lt"/>
          <a:ea typeface="+mj-ea"/>
          <a:cs typeface="ＭＳ Ｐゴシック" charset="0"/>
        </a:defRPr>
      </a:lvl1pPr>
      <a:lvl2pPr algn="ctr" defTabSz="342900" rtl="0" eaLnBrk="1" fontAlgn="base" latinLnBrk="1" hangingPunct="1">
        <a:spcBef>
          <a:spcPct val="0"/>
        </a:spcBef>
        <a:spcAft>
          <a:spcPct val="0"/>
        </a:spcAft>
        <a:defRPr kumimoji="1" sz="33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2pPr>
      <a:lvl3pPr algn="ctr" defTabSz="342900" rtl="0" eaLnBrk="1" fontAlgn="base" latinLnBrk="1" hangingPunct="1">
        <a:spcBef>
          <a:spcPct val="0"/>
        </a:spcBef>
        <a:spcAft>
          <a:spcPct val="0"/>
        </a:spcAft>
        <a:defRPr kumimoji="1" sz="33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3pPr>
      <a:lvl4pPr algn="ctr" defTabSz="342900" rtl="0" eaLnBrk="1" fontAlgn="base" latinLnBrk="1" hangingPunct="1">
        <a:spcBef>
          <a:spcPct val="0"/>
        </a:spcBef>
        <a:spcAft>
          <a:spcPct val="0"/>
        </a:spcAft>
        <a:defRPr kumimoji="1" sz="33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4pPr>
      <a:lvl5pPr algn="ctr" defTabSz="342900" rtl="0" eaLnBrk="1" fontAlgn="base" latinLnBrk="1" hangingPunct="1">
        <a:spcBef>
          <a:spcPct val="0"/>
        </a:spcBef>
        <a:spcAft>
          <a:spcPct val="0"/>
        </a:spcAft>
        <a:defRPr kumimoji="1" sz="33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5pPr>
      <a:lvl6pPr marL="342900" algn="ctr" defTabSz="342900" rtl="0" eaLnBrk="1" fontAlgn="base" latinLnBrk="1" hangingPunct="1">
        <a:spcBef>
          <a:spcPct val="0"/>
        </a:spcBef>
        <a:spcAft>
          <a:spcPct val="0"/>
        </a:spcAft>
        <a:defRPr kumimoji="1" sz="33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685800" algn="ctr" defTabSz="342900" rtl="0" eaLnBrk="1" fontAlgn="base" latinLnBrk="1" hangingPunct="1">
        <a:spcBef>
          <a:spcPct val="0"/>
        </a:spcBef>
        <a:spcAft>
          <a:spcPct val="0"/>
        </a:spcAft>
        <a:defRPr kumimoji="1" sz="33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028700" algn="ctr" defTabSz="342900" rtl="0" eaLnBrk="1" fontAlgn="base" latinLnBrk="1" hangingPunct="1">
        <a:spcBef>
          <a:spcPct val="0"/>
        </a:spcBef>
        <a:spcAft>
          <a:spcPct val="0"/>
        </a:spcAft>
        <a:defRPr kumimoji="1" sz="33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371600" algn="ctr" defTabSz="342900" rtl="0" eaLnBrk="1" fontAlgn="base" latinLnBrk="1" hangingPunct="1">
        <a:spcBef>
          <a:spcPct val="0"/>
        </a:spcBef>
        <a:spcAft>
          <a:spcPct val="0"/>
        </a:spcAft>
        <a:defRPr kumimoji="1" sz="33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257175" indent="-257175" algn="l" defTabSz="342900" rtl="0" eaLnBrk="1" fontAlgn="base" latinLnBrk="1" hangingPunct="1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rgbClr val="FFFFFF"/>
          </a:solidFill>
          <a:latin typeface="+mn-lt"/>
          <a:ea typeface="+mn-ea"/>
          <a:cs typeface="ＭＳ Ｐゴシック" charset="0"/>
        </a:defRPr>
      </a:lvl1pPr>
      <a:lvl2pPr marL="557213" indent="-214313" algn="l" defTabSz="342900" rtl="0" eaLnBrk="1" fontAlgn="base" latinLnBrk="1" hangingPunct="1">
        <a:spcBef>
          <a:spcPct val="20000"/>
        </a:spcBef>
        <a:spcAft>
          <a:spcPct val="0"/>
        </a:spcAft>
        <a:buFont typeface="Arial" charset="0"/>
        <a:buChar char="–"/>
        <a:defRPr kumimoji="1" sz="2100" kern="1200">
          <a:solidFill>
            <a:srgbClr val="FFFFFF"/>
          </a:solidFill>
          <a:latin typeface="+mn-lt"/>
          <a:ea typeface="+mn-ea"/>
          <a:cs typeface="+mn-cs"/>
        </a:defRPr>
      </a:lvl2pPr>
      <a:lvl3pPr marL="857250" indent="-171450" algn="l" defTabSz="342900" rtl="0" eaLnBrk="1" fontAlgn="base" latinLnBrk="1" hangingPunct="1">
        <a:spcBef>
          <a:spcPct val="20000"/>
        </a:spcBef>
        <a:spcAft>
          <a:spcPct val="0"/>
        </a:spcAft>
        <a:buFont typeface="Arial" charset="0"/>
        <a:buChar char="•"/>
        <a:defRPr kumimoji="1" sz="1800" kern="1200">
          <a:solidFill>
            <a:srgbClr val="FFFFFF"/>
          </a:solidFill>
          <a:latin typeface="+mn-lt"/>
          <a:ea typeface="+mn-ea"/>
          <a:cs typeface="+mn-cs"/>
        </a:defRPr>
      </a:lvl3pPr>
      <a:lvl4pPr marL="1200150" indent="-171450" algn="l" defTabSz="342900" rtl="0" eaLnBrk="1" fontAlgn="base" latinLnBrk="1" hangingPunct="1">
        <a:spcBef>
          <a:spcPct val="20000"/>
        </a:spcBef>
        <a:spcAft>
          <a:spcPct val="0"/>
        </a:spcAft>
        <a:buFont typeface="Arial" charset="0"/>
        <a:buChar char="–"/>
        <a:defRPr kumimoji="1" sz="1500" kern="1200">
          <a:solidFill>
            <a:srgbClr val="FFFFFF"/>
          </a:solidFill>
          <a:latin typeface="+mn-lt"/>
          <a:ea typeface="+mn-ea"/>
          <a:cs typeface="+mn-cs"/>
        </a:defRPr>
      </a:lvl4pPr>
      <a:lvl5pPr marL="1543050" indent="-171450" algn="l" defTabSz="342900" rtl="0" eaLnBrk="1" fontAlgn="base" latinLnBrk="1" hangingPunct="1">
        <a:spcBef>
          <a:spcPct val="20000"/>
        </a:spcBef>
        <a:spcAft>
          <a:spcPct val="0"/>
        </a:spcAft>
        <a:buFont typeface="Arial" charset="0"/>
        <a:buChar char="»"/>
        <a:defRPr kumimoji="1" sz="1500" kern="1200">
          <a:solidFill>
            <a:srgbClr val="FFFFFF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1" hangingPunct="1">
        <a:spcBef>
          <a:spcPct val="20000"/>
        </a:spcBef>
        <a:buFont typeface="Arial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1" hangingPunct="1">
        <a:spcBef>
          <a:spcPct val="20000"/>
        </a:spcBef>
        <a:buFont typeface="Arial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1" hangingPunct="1">
        <a:spcBef>
          <a:spcPct val="20000"/>
        </a:spcBef>
        <a:buFont typeface="Arial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1" hangingPunct="1">
        <a:spcBef>
          <a:spcPct val="20000"/>
        </a:spcBef>
        <a:buFont typeface="Arial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342900" rtl="0" eaLnBrk="1" latinLnBrk="1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1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1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1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1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1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1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1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1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テキスト ボックス 8"/>
          <p:cNvSpPr txBox="1">
            <a:spLocks noChangeArrowheads="1"/>
          </p:cNvSpPr>
          <p:nvPr/>
        </p:nvSpPr>
        <p:spPr bwMode="auto">
          <a:xfrm>
            <a:off x="17924464" y="2914650"/>
            <a:ext cx="184731" cy="300082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/>
          <a:p>
            <a:pPr>
              <a:defRPr/>
            </a:pPr>
            <a:endParaRPr lang="ja-JP" altLang="en-US" sz="1350">
              <a:latin typeface="Arial" charset="0"/>
              <a:cs typeface="ＭＳ Ｐゴシック" charset="-128"/>
            </a:endParaRPr>
          </a:p>
        </p:txBody>
      </p:sp>
      <p:sp>
        <p:nvSpPr>
          <p:cNvPr id="4" name="Plaque 10"/>
          <p:cNvSpPr/>
          <p:nvPr/>
        </p:nvSpPr>
        <p:spPr>
          <a:xfrm>
            <a:off x="504827" y="487363"/>
            <a:ext cx="442006" cy="442278"/>
          </a:xfrm>
          <a:custGeom>
            <a:avLst/>
            <a:gdLst/>
            <a:ahLst/>
            <a:cxnLst/>
            <a:rect l="l" t="t" r="r" b="b"/>
            <a:pathLst>
              <a:path w="5164139" h="5167312">
                <a:moveTo>
                  <a:pt x="160633" y="0"/>
                </a:moveTo>
                <a:lnTo>
                  <a:pt x="4471692" y="0"/>
                </a:lnTo>
                <a:cubicBezTo>
                  <a:pt x="4560407" y="0"/>
                  <a:pt x="4632325" y="71918"/>
                  <a:pt x="4632325" y="160633"/>
                </a:cubicBezTo>
                <a:lnTo>
                  <a:pt x="4632325" y="4389438"/>
                </a:lnTo>
                <a:lnTo>
                  <a:pt x="4637047" y="4389438"/>
                </a:lnTo>
                <a:cubicBezTo>
                  <a:pt x="4637047" y="4430668"/>
                  <a:pt x="4670471" y="4464092"/>
                  <a:pt x="4711701" y="4464092"/>
                </a:cubicBezTo>
                <a:lnTo>
                  <a:pt x="4711701" y="4464579"/>
                </a:lnTo>
                <a:lnTo>
                  <a:pt x="5091727" y="4464579"/>
                </a:lnTo>
                <a:cubicBezTo>
                  <a:pt x="5131719" y="4464579"/>
                  <a:pt x="5164139" y="4496999"/>
                  <a:pt x="5164139" y="4536991"/>
                </a:cubicBezTo>
                <a:lnTo>
                  <a:pt x="5164139" y="5094900"/>
                </a:lnTo>
                <a:cubicBezTo>
                  <a:pt x="5164139" y="5134892"/>
                  <a:pt x="5131719" y="5167312"/>
                  <a:pt x="5091727" y="5167312"/>
                </a:cubicBezTo>
                <a:lnTo>
                  <a:pt x="4546518" y="5167312"/>
                </a:lnTo>
                <a:cubicBezTo>
                  <a:pt x="4506526" y="5167312"/>
                  <a:pt x="4474106" y="5134892"/>
                  <a:pt x="4474106" y="5094900"/>
                </a:cubicBezTo>
                <a:lnTo>
                  <a:pt x="4474106" y="4694237"/>
                </a:lnTo>
                <a:lnTo>
                  <a:pt x="4472030" y="4694237"/>
                </a:lnTo>
                <a:cubicBezTo>
                  <a:pt x="4472030" y="4663315"/>
                  <a:pt x="4453229" y="4636783"/>
                  <a:pt x="4426435" y="4625450"/>
                </a:cubicBezTo>
                <a:lnTo>
                  <a:pt x="4405445" y="4621212"/>
                </a:lnTo>
                <a:lnTo>
                  <a:pt x="160633" y="4621212"/>
                </a:lnTo>
                <a:cubicBezTo>
                  <a:pt x="71918" y="4621212"/>
                  <a:pt x="0" y="4549294"/>
                  <a:pt x="0" y="4460579"/>
                </a:cubicBezTo>
                <a:lnTo>
                  <a:pt x="0" y="160633"/>
                </a:lnTo>
                <a:cubicBezTo>
                  <a:pt x="0" y="71918"/>
                  <a:pt x="71918" y="0"/>
                  <a:pt x="16063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8" name="直線コネクタ 4"/>
          <p:cNvCxnSpPr/>
          <p:nvPr/>
        </p:nvCxnSpPr>
        <p:spPr>
          <a:xfrm>
            <a:off x="504826" y="1212215"/>
            <a:ext cx="8247063" cy="0"/>
          </a:xfrm>
          <a:prstGeom prst="line">
            <a:avLst/>
          </a:prstGeom>
          <a:ln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Date Placeholder 8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50" baseline="0">
                <a:solidFill>
                  <a:schemeClr val="accent2"/>
                </a:solidFill>
                <a:latin typeface="Arial" pitchFamily="34" charset="0"/>
              </a:defRPr>
            </a:lvl1pPr>
          </a:lstStyle>
          <a:p>
            <a:fld id="{73EFE88D-0649-4C8E-9210-BC4A62AB41BE}" type="datetime1">
              <a:rPr lang="en-GB" smtClean="0"/>
              <a:pPr/>
              <a:t>20/01/2015</a:t>
            </a:fld>
            <a:endParaRPr lang="en-GB" dirty="0"/>
          </a:p>
        </p:txBody>
      </p:sp>
      <p:sp>
        <p:nvSpPr>
          <p:cNvPr id="12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50" baseline="0">
                <a:solidFill>
                  <a:schemeClr val="accent2"/>
                </a:solidFill>
                <a:latin typeface="Arial" pitchFamily="34" charset="0"/>
              </a:defRPr>
            </a:lvl1pPr>
          </a:lstStyle>
          <a:p>
            <a:r>
              <a:rPr lang="en-GB" dirty="0" smtClean="0"/>
              <a:t>Version: [###] Classification: Internal  Owner: [Insert name] </a:t>
            </a:r>
            <a:endParaRPr lang="en-GB" dirty="0"/>
          </a:p>
        </p:txBody>
      </p:sp>
      <p:sp>
        <p:nvSpPr>
          <p:cNvPr id="13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50" baseline="0">
                <a:solidFill>
                  <a:schemeClr val="accent2"/>
                </a:solidFill>
                <a:latin typeface="Arial" pitchFamily="34" charset="0"/>
              </a:defRPr>
            </a:lvl1pPr>
          </a:lstStyle>
          <a:p>
            <a:fld id="{3395B881-0B66-4FA6-9D96-5327ED8B9EC9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0" name="Picture 2" descr="T:\Current\Ricoh\Logos\ricoh_lock_up_rgb_positive-0315.gif"/>
          <p:cNvPicPr>
            <a:picLocks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367764" y="406569"/>
            <a:ext cx="1422000" cy="550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42196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</p:sldLayoutIdLst>
  <p:timing>
    <p:tnLst>
      <p:par>
        <p:cTn id="1" dur="indefinite" restart="never" nodeType="tmRoot"/>
      </p:par>
    </p:tnLst>
  </p:timing>
  <p:hf hdr="0"/>
  <p:txStyles>
    <p:titleStyle>
      <a:lvl1pPr algn="ctr" defTabSz="342900" rtl="0" eaLnBrk="1" fontAlgn="base" latinLnBrk="1" hangingPunct="1">
        <a:spcBef>
          <a:spcPct val="0"/>
        </a:spcBef>
        <a:spcAft>
          <a:spcPct val="0"/>
        </a:spcAft>
        <a:defRPr kumimoji="1" sz="3300" kern="1200">
          <a:solidFill>
            <a:schemeClr val="bg1"/>
          </a:solidFill>
          <a:latin typeface="+mj-lt"/>
          <a:ea typeface="+mj-ea"/>
          <a:cs typeface="ＭＳ Ｐゴシック" charset="0"/>
        </a:defRPr>
      </a:lvl1pPr>
      <a:lvl2pPr algn="ctr" defTabSz="342900" rtl="0" eaLnBrk="1" fontAlgn="base" latinLnBrk="1" hangingPunct="1">
        <a:spcBef>
          <a:spcPct val="0"/>
        </a:spcBef>
        <a:spcAft>
          <a:spcPct val="0"/>
        </a:spcAft>
        <a:defRPr kumimoji="1" sz="33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2pPr>
      <a:lvl3pPr algn="ctr" defTabSz="342900" rtl="0" eaLnBrk="1" fontAlgn="base" latinLnBrk="1" hangingPunct="1">
        <a:spcBef>
          <a:spcPct val="0"/>
        </a:spcBef>
        <a:spcAft>
          <a:spcPct val="0"/>
        </a:spcAft>
        <a:defRPr kumimoji="1" sz="33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3pPr>
      <a:lvl4pPr algn="ctr" defTabSz="342900" rtl="0" eaLnBrk="1" fontAlgn="base" latinLnBrk="1" hangingPunct="1">
        <a:spcBef>
          <a:spcPct val="0"/>
        </a:spcBef>
        <a:spcAft>
          <a:spcPct val="0"/>
        </a:spcAft>
        <a:defRPr kumimoji="1" sz="33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4pPr>
      <a:lvl5pPr algn="ctr" defTabSz="342900" rtl="0" eaLnBrk="1" fontAlgn="base" latinLnBrk="1" hangingPunct="1">
        <a:spcBef>
          <a:spcPct val="0"/>
        </a:spcBef>
        <a:spcAft>
          <a:spcPct val="0"/>
        </a:spcAft>
        <a:defRPr kumimoji="1" sz="33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5pPr>
      <a:lvl6pPr marL="342900" algn="ctr" defTabSz="342900" rtl="0" eaLnBrk="1" fontAlgn="base" latinLnBrk="1" hangingPunct="1">
        <a:spcBef>
          <a:spcPct val="0"/>
        </a:spcBef>
        <a:spcAft>
          <a:spcPct val="0"/>
        </a:spcAft>
        <a:defRPr kumimoji="1" sz="33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685800" algn="ctr" defTabSz="342900" rtl="0" eaLnBrk="1" fontAlgn="base" latinLnBrk="1" hangingPunct="1">
        <a:spcBef>
          <a:spcPct val="0"/>
        </a:spcBef>
        <a:spcAft>
          <a:spcPct val="0"/>
        </a:spcAft>
        <a:defRPr kumimoji="1" sz="33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028700" algn="ctr" defTabSz="342900" rtl="0" eaLnBrk="1" fontAlgn="base" latinLnBrk="1" hangingPunct="1">
        <a:spcBef>
          <a:spcPct val="0"/>
        </a:spcBef>
        <a:spcAft>
          <a:spcPct val="0"/>
        </a:spcAft>
        <a:defRPr kumimoji="1" sz="33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371600" algn="ctr" defTabSz="342900" rtl="0" eaLnBrk="1" fontAlgn="base" latinLnBrk="1" hangingPunct="1">
        <a:spcBef>
          <a:spcPct val="0"/>
        </a:spcBef>
        <a:spcAft>
          <a:spcPct val="0"/>
        </a:spcAft>
        <a:defRPr kumimoji="1" sz="33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257175" indent="-257175" algn="l" defTabSz="342900" rtl="0" eaLnBrk="1" fontAlgn="base" latinLnBrk="1" hangingPunct="1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rgbClr val="FFFFFF"/>
          </a:solidFill>
          <a:latin typeface="+mn-lt"/>
          <a:ea typeface="+mn-ea"/>
          <a:cs typeface="ＭＳ Ｐゴシック" charset="0"/>
        </a:defRPr>
      </a:lvl1pPr>
      <a:lvl2pPr marL="557213" indent="-214313" algn="l" defTabSz="342900" rtl="0" eaLnBrk="1" fontAlgn="base" latinLnBrk="1" hangingPunct="1">
        <a:spcBef>
          <a:spcPct val="20000"/>
        </a:spcBef>
        <a:spcAft>
          <a:spcPct val="0"/>
        </a:spcAft>
        <a:buFont typeface="Arial" charset="0"/>
        <a:buChar char="–"/>
        <a:defRPr kumimoji="1" sz="2100" kern="1200">
          <a:solidFill>
            <a:srgbClr val="FFFFFF"/>
          </a:solidFill>
          <a:latin typeface="+mn-lt"/>
          <a:ea typeface="+mn-ea"/>
          <a:cs typeface="+mn-cs"/>
        </a:defRPr>
      </a:lvl2pPr>
      <a:lvl3pPr marL="857250" indent="-171450" algn="l" defTabSz="342900" rtl="0" eaLnBrk="1" fontAlgn="base" latinLnBrk="1" hangingPunct="1">
        <a:spcBef>
          <a:spcPct val="20000"/>
        </a:spcBef>
        <a:spcAft>
          <a:spcPct val="0"/>
        </a:spcAft>
        <a:buFont typeface="Arial" charset="0"/>
        <a:buChar char="•"/>
        <a:defRPr kumimoji="1" sz="1800" kern="1200">
          <a:solidFill>
            <a:srgbClr val="FFFFFF"/>
          </a:solidFill>
          <a:latin typeface="+mn-lt"/>
          <a:ea typeface="+mn-ea"/>
          <a:cs typeface="+mn-cs"/>
        </a:defRPr>
      </a:lvl3pPr>
      <a:lvl4pPr marL="1200150" indent="-171450" algn="l" defTabSz="342900" rtl="0" eaLnBrk="1" fontAlgn="base" latinLnBrk="1" hangingPunct="1">
        <a:spcBef>
          <a:spcPct val="20000"/>
        </a:spcBef>
        <a:spcAft>
          <a:spcPct val="0"/>
        </a:spcAft>
        <a:buFont typeface="Arial" charset="0"/>
        <a:buChar char="–"/>
        <a:defRPr kumimoji="1" sz="1500" kern="1200">
          <a:solidFill>
            <a:srgbClr val="FFFFFF"/>
          </a:solidFill>
          <a:latin typeface="+mn-lt"/>
          <a:ea typeface="+mn-ea"/>
          <a:cs typeface="+mn-cs"/>
        </a:defRPr>
      </a:lvl4pPr>
      <a:lvl5pPr marL="1543050" indent="-171450" algn="l" defTabSz="342900" rtl="0" eaLnBrk="1" fontAlgn="base" latinLnBrk="1" hangingPunct="1">
        <a:spcBef>
          <a:spcPct val="20000"/>
        </a:spcBef>
        <a:spcAft>
          <a:spcPct val="0"/>
        </a:spcAft>
        <a:buFont typeface="Arial" charset="0"/>
        <a:buChar char="»"/>
        <a:defRPr kumimoji="1" sz="1500" kern="1200">
          <a:solidFill>
            <a:srgbClr val="FFFFFF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1" hangingPunct="1">
        <a:spcBef>
          <a:spcPct val="20000"/>
        </a:spcBef>
        <a:buFont typeface="Arial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1" hangingPunct="1">
        <a:spcBef>
          <a:spcPct val="20000"/>
        </a:spcBef>
        <a:buFont typeface="Arial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1" hangingPunct="1">
        <a:spcBef>
          <a:spcPct val="20000"/>
        </a:spcBef>
        <a:buFont typeface="Arial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1" hangingPunct="1">
        <a:spcBef>
          <a:spcPct val="20000"/>
        </a:spcBef>
        <a:buFont typeface="Arial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342900" rtl="0" eaLnBrk="1" latinLnBrk="1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1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1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1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1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1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1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1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1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テキスト ボックス 8"/>
          <p:cNvSpPr txBox="1">
            <a:spLocks noChangeArrowheads="1"/>
          </p:cNvSpPr>
          <p:nvPr/>
        </p:nvSpPr>
        <p:spPr bwMode="auto">
          <a:xfrm>
            <a:off x="17924464" y="2914650"/>
            <a:ext cx="184731" cy="300082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/>
          <a:p>
            <a:pPr>
              <a:defRPr/>
            </a:pPr>
            <a:endParaRPr lang="ja-JP" altLang="en-US" sz="1350">
              <a:latin typeface="Arial" charset="0"/>
              <a:cs typeface="ＭＳ Ｐゴシック" charset="-128"/>
            </a:endParaRPr>
          </a:p>
        </p:txBody>
      </p:sp>
      <p:pic>
        <p:nvPicPr>
          <p:cNvPr id="4" name="Picture 2" descr="T:\Current\Ricoh\Logos\ricoh_lock_up_rgb_positive-0315.gif"/>
          <p:cNvPicPr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03529" y="392501"/>
            <a:ext cx="1868400" cy="72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48491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</p:sldLayoutIdLst>
  <p:timing>
    <p:tnLst>
      <p:par>
        <p:cTn id="1" dur="indefinite" restart="never" nodeType="tmRoot"/>
      </p:par>
    </p:tnLst>
  </p:timing>
  <p:hf hdr="0"/>
  <p:txStyles>
    <p:titleStyle>
      <a:lvl1pPr algn="ctr" defTabSz="342900" rtl="0" eaLnBrk="1" fontAlgn="base" latinLnBrk="1" hangingPunct="1">
        <a:spcBef>
          <a:spcPct val="0"/>
        </a:spcBef>
        <a:spcAft>
          <a:spcPct val="0"/>
        </a:spcAft>
        <a:defRPr kumimoji="1" sz="3300" kern="1200">
          <a:solidFill>
            <a:schemeClr val="bg1"/>
          </a:solidFill>
          <a:latin typeface="+mj-lt"/>
          <a:ea typeface="+mj-ea"/>
          <a:cs typeface="ＭＳ Ｐゴシック" charset="0"/>
        </a:defRPr>
      </a:lvl1pPr>
      <a:lvl2pPr algn="ctr" defTabSz="342900" rtl="0" eaLnBrk="1" fontAlgn="base" latinLnBrk="1" hangingPunct="1">
        <a:spcBef>
          <a:spcPct val="0"/>
        </a:spcBef>
        <a:spcAft>
          <a:spcPct val="0"/>
        </a:spcAft>
        <a:defRPr kumimoji="1" sz="33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2pPr>
      <a:lvl3pPr algn="ctr" defTabSz="342900" rtl="0" eaLnBrk="1" fontAlgn="base" latinLnBrk="1" hangingPunct="1">
        <a:spcBef>
          <a:spcPct val="0"/>
        </a:spcBef>
        <a:spcAft>
          <a:spcPct val="0"/>
        </a:spcAft>
        <a:defRPr kumimoji="1" sz="33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3pPr>
      <a:lvl4pPr algn="ctr" defTabSz="342900" rtl="0" eaLnBrk="1" fontAlgn="base" latinLnBrk="1" hangingPunct="1">
        <a:spcBef>
          <a:spcPct val="0"/>
        </a:spcBef>
        <a:spcAft>
          <a:spcPct val="0"/>
        </a:spcAft>
        <a:defRPr kumimoji="1" sz="33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4pPr>
      <a:lvl5pPr algn="ctr" defTabSz="342900" rtl="0" eaLnBrk="1" fontAlgn="base" latinLnBrk="1" hangingPunct="1">
        <a:spcBef>
          <a:spcPct val="0"/>
        </a:spcBef>
        <a:spcAft>
          <a:spcPct val="0"/>
        </a:spcAft>
        <a:defRPr kumimoji="1" sz="33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5pPr>
      <a:lvl6pPr marL="342900" algn="ctr" defTabSz="342900" rtl="0" eaLnBrk="1" fontAlgn="base" latinLnBrk="1" hangingPunct="1">
        <a:spcBef>
          <a:spcPct val="0"/>
        </a:spcBef>
        <a:spcAft>
          <a:spcPct val="0"/>
        </a:spcAft>
        <a:defRPr kumimoji="1" sz="33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685800" algn="ctr" defTabSz="342900" rtl="0" eaLnBrk="1" fontAlgn="base" latinLnBrk="1" hangingPunct="1">
        <a:spcBef>
          <a:spcPct val="0"/>
        </a:spcBef>
        <a:spcAft>
          <a:spcPct val="0"/>
        </a:spcAft>
        <a:defRPr kumimoji="1" sz="33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028700" algn="ctr" defTabSz="342900" rtl="0" eaLnBrk="1" fontAlgn="base" latinLnBrk="1" hangingPunct="1">
        <a:spcBef>
          <a:spcPct val="0"/>
        </a:spcBef>
        <a:spcAft>
          <a:spcPct val="0"/>
        </a:spcAft>
        <a:defRPr kumimoji="1" sz="33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371600" algn="ctr" defTabSz="342900" rtl="0" eaLnBrk="1" fontAlgn="base" latinLnBrk="1" hangingPunct="1">
        <a:spcBef>
          <a:spcPct val="0"/>
        </a:spcBef>
        <a:spcAft>
          <a:spcPct val="0"/>
        </a:spcAft>
        <a:defRPr kumimoji="1" sz="33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257175" indent="-257175" algn="l" defTabSz="342900" rtl="0" eaLnBrk="1" fontAlgn="base" latinLnBrk="1" hangingPunct="1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rgbClr val="FFFFFF"/>
          </a:solidFill>
          <a:latin typeface="+mn-lt"/>
          <a:ea typeface="+mn-ea"/>
          <a:cs typeface="ＭＳ Ｐゴシック" charset="0"/>
        </a:defRPr>
      </a:lvl1pPr>
      <a:lvl2pPr marL="557213" indent="-214313" algn="l" defTabSz="342900" rtl="0" eaLnBrk="1" fontAlgn="base" latinLnBrk="1" hangingPunct="1">
        <a:spcBef>
          <a:spcPct val="20000"/>
        </a:spcBef>
        <a:spcAft>
          <a:spcPct val="0"/>
        </a:spcAft>
        <a:buFont typeface="Arial" charset="0"/>
        <a:buChar char="–"/>
        <a:defRPr kumimoji="1" sz="2100" kern="1200">
          <a:solidFill>
            <a:srgbClr val="FFFFFF"/>
          </a:solidFill>
          <a:latin typeface="+mn-lt"/>
          <a:ea typeface="+mn-ea"/>
          <a:cs typeface="+mn-cs"/>
        </a:defRPr>
      </a:lvl2pPr>
      <a:lvl3pPr marL="857250" indent="-171450" algn="l" defTabSz="342900" rtl="0" eaLnBrk="1" fontAlgn="base" latinLnBrk="1" hangingPunct="1">
        <a:spcBef>
          <a:spcPct val="20000"/>
        </a:spcBef>
        <a:spcAft>
          <a:spcPct val="0"/>
        </a:spcAft>
        <a:buFont typeface="Arial" charset="0"/>
        <a:buChar char="•"/>
        <a:defRPr kumimoji="1" sz="1800" kern="1200">
          <a:solidFill>
            <a:srgbClr val="FFFFFF"/>
          </a:solidFill>
          <a:latin typeface="+mn-lt"/>
          <a:ea typeface="+mn-ea"/>
          <a:cs typeface="+mn-cs"/>
        </a:defRPr>
      </a:lvl3pPr>
      <a:lvl4pPr marL="1200150" indent="-171450" algn="l" defTabSz="342900" rtl="0" eaLnBrk="1" fontAlgn="base" latinLnBrk="1" hangingPunct="1">
        <a:spcBef>
          <a:spcPct val="20000"/>
        </a:spcBef>
        <a:spcAft>
          <a:spcPct val="0"/>
        </a:spcAft>
        <a:buFont typeface="Arial" charset="0"/>
        <a:buChar char="–"/>
        <a:defRPr kumimoji="1" sz="1500" kern="1200">
          <a:solidFill>
            <a:srgbClr val="FFFFFF"/>
          </a:solidFill>
          <a:latin typeface="+mn-lt"/>
          <a:ea typeface="+mn-ea"/>
          <a:cs typeface="+mn-cs"/>
        </a:defRPr>
      </a:lvl4pPr>
      <a:lvl5pPr marL="1543050" indent="-171450" algn="l" defTabSz="342900" rtl="0" eaLnBrk="1" fontAlgn="base" latinLnBrk="1" hangingPunct="1">
        <a:spcBef>
          <a:spcPct val="20000"/>
        </a:spcBef>
        <a:spcAft>
          <a:spcPct val="0"/>
        </a:spcAft>
        <a:buFont typeface="Arial" charset="0"/>
        <a:buChar char="»"/>
        <a:defRPr kumimoji="1" sz="1500" kern="1200">
          <a:solidFill>
            <a:srgbClr val="FFFFFF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1" hangingPunct="1">
        <a:spcBef>
          <a:spcPct val="20000"/>
        </a:spcBef>
        <a:buFont typeface="Arial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1" hangingPunct="1">
        <a:spcBef>
          <a:spcPct val="20000"/>
        </a:spcBef>
        <a:buFont typeface="Arial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1" hangingPunct="1">
        <a:spcBef>
          <a:spcPct val="20000"/>
        </a:spcBef>
        <a:buFont typeface="Arial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1" hangingPunct="1">
        <a:spcBef>
          <a:spcPct val="20000"/>
        </a:spcBef>
        <a:buFont typeface="Arial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342900" rtl="0" eaLnBrk="1" latinLnBrk="1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1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1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1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1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1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1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1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1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テキスト ボックス 8"/>
          <p:cNvSpPr txBox="1">
            <a:spLocks noChangeArrowheads="1"/>
          </p:cNvSpPr>
          <p:nvPr/>
        </p:nvSpPr>
        <p:spPr bwMode="auto">
          <a:xfrm>
            <a:off x="17924464" y="2914650"/>
            <a:ext cx="184731" cy="300082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/>
          <a:p>
            <a:pPr>
              <a:defRPr/>
            </a:pPr>
            <a:endParaRPr lang="ja-JP" altLang="en-US" sz="1350">
              <a:latin typeface="Arial" charset="0"/>
              <a:cs typeface="ＭＳ Ｐゴシック" charset="-128"/>
            </a:endParaRPr>
          </a:p>
        </p:txBody>
      </p:sp>
      <p:sp>
        <p:nvSpPr>
          <p:cNvPr id="4" name="Plaque 10"/>
          <p:cNvSpPr/>
          <p:nvPr/>
        </p:nvSpPr>
        <p:spPr>
          <a:xfrm>
            <a:off x="504827" y="487363"/>
            <a:ext cx="442006" cy="442278"/>
          </a:xfrm>
          <a:custGeom>
            <a:avLst/>
            <a:gdLst/>
            <a:ahLst/>
            <a:cxnLst/>
            <a:rect l="l" t="t" r="r" b="b"/>
            <a:pathLst>
              <a:path w="5164139" h="5167312">
                <a:moveTo>
                  <a:pt x="160633" y="0"/>
                </a:moveTo>
                <a:lnTo>
                  <a:pt x="4471692" y="0"/>
                </a:lnTo>
                <a:cubicBezTo>
                  <a:pt x="4560407" y="0"/>
                  <a:pt x="4632325" y="71918"/>
                  <a:pt x="4632325" y="160633"/>
                </a:cubicBezTo>
                <a:lnTo>
                  <a:pt x="4632325" y="4389438"/>
                </a:lnTo>
                <a:lnTo>
                  <a:pt x="4637047" y="4389438"/>
                </a:lnTo>
                <a:cubicBezTo>
                  <a:pt x="4637047" y="4430668"/>
                  <a:pt x="4670471" y="4464092"/>
                  <a:pt x="4711701" y="4464092"/>
                </a:cubicBezTo>
                <a:lnTo>
                  <a:pt x="4711701" y="4464579"/>
                </a:lnTo>
                <a:lnTo>
                  <a:pt x="5091727" y="4464579"/>
                </a:lnTo>
                <a:cubicBezTo>
                  <a:pt x="5131719" y="4464579"/>
                  <a:pt x="5164139" y="4496999"/>
                  <a:pt x="5164139" y="4536991"/>
                </a:cubicBezTo>
                <a:lnTo>
                  <a:pt x="5164139" y="5094900"/>
                </a:lnTo>
                <a:cubicBezTo>
                  <a:pt x="5164139" y="5134892"/>
                  <a:pt x="5131719" y="5167312"/>
                  <a:pt x="5091727" y="5167312"/>
                </a:cubicBezTo>
                <a:lnTo>
                  <a:pt x="4546518" y="5167312"/>
                </a:lnTo>
                <a:cubicBezTo>
                  <a:pt x="4506526" y="5167312"/>
                  <a:pt x="4474106" y="5134892"/>
                  <a:pt x="4474106" y="5094900"/>
                </a:cubicBezTo>
                <a:lnTo>
                  <a:pt x="4474106" y="4694237"/>
                </a:lnTo>
                <a:lnTo>
                  <a:pt x="4472030" y="4694237"/>
                </a:lnTo>
                <a:cubicBezTo>
                  <a:pt x="4472030" y="4663315"/>
                  <a:pt x="4453229" y="4636783"/>
                  <a:pt x="4426435" y="4625450"/>
                </a:cubicBezTo>
                <a:lnTo>
                  <a:pt x="4405445" y="4621212"/>
                </a:lnTo>
                <a:lnTo>
                  <a:pt x="160633" y="4621212"/>
                </a:lnTo>
                <a:cubicBezTo>
                  <a:pt x="71918" y="4621212"/>
                  <a:pt x="0" y="4549294"/>
                  <a:pt x="0" y="4460579"/>
                </a:cubicBezTo>
                <a:lnTo>
                  <a:pt x="0" y="160633"/>
                </a:lnTo>
                <a:cubicBezTo>
                  <a:pt x="0" y="71918"/>
                  <a:pt x="71918" y="0"/>
                  <a:pt x="160633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8" name="直線コネクタ 4"/>
          <p:cNvCxnSpPr/>
          <p:nvPr/>
        </p:nvCxnSpPr>
        <p:spPr>
          <a:xfrm>
            <a:off x="504826" y="1212215"/>
            <a:ext cx="8247063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Date Placeholder 8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50" baseline="0">
                <a:solidFill>
                  <a:schemeClr val="accent2"/>
                </a:solidFill>
                <a:latin typeface="Arial" pitchFamily="34" charset="0"/>
              </a:defRPr>
            </a:lvl1pPr>
          </a:lstStyle>
          <a:p>
            <a:fld id="{73EFE88D-0649-4C8E-9210-BC4A62AB41BE}" type="datetime1">
              <a:rPr lang="en-GB" smtClean="0"/>
              <a:pPr/>
              <a:t>20/01/2015</a:t>
            </a:fld>
            <a:endParaRPr lang="en-GB" dirty="0"/>
          </a:p>
        </p:txBody>
      </p:sp>
      <p:sp>
        <p:nvSpPr>
          <p:cNvPr id="12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50" baseline="0">
                <a:solidFill>
                  <a:schemeClr val="accent2"/>
                </a:solidFill>
                <a:latin typeface="Arial" pitchFamily="34" charset="0"/>
              </a:defRPr>
            </a:lvl1pPr>
          </a:lstStyle>
          <a:p>
            <a:r>
              <a:rPr lang="en-GB" dirty="0" smtClean="0"/>
              <a:t>Version: [###] Classification: Internal  Owner: [Insert name] </a:t>
            </a:r>
            <a:endParaRPr lang="en-GB" dirty="0"/>
          </a:p>
        </p:txBody>
      </p:sp>
      <p:sp>
        <p:nvSpPr>
          <p:cNvPr id="13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50" baseline="0">
                <a:solidFill>
                  <a:schemeClr val="accent2"/>
                </a:solidFill>
                <a:latin typeface="Arial" pitchFamily="34" charset="0"/>
              </a:defRPr>
            </a:lvl1pPr>
          </a:lstStyle>
          <a:p>
            <a:fld id="{3395B881-0B66-4FA6-9D96-5327ED8B9EC9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0" name="Picture 2" descr="T:\Current\Ricoh\Logos\ricoh_lock_up_rgb_positive-0315.gif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67764" y="406569"/>
            <a:ext cx="1422000" cy="550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91590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</p:sldLayoutIdLst>
  <p:timing>
    <p:tnLst>
      <p:par>
        <p:cTn id="1" dur="indefinite" restart="never" nodeType="tmRoot"/>
      </p:par>
    </p:tnLst>
  </p:timing>
  <p:hf hdr="0"/>
  <p:txStyles>
    <p:titleStyle>
      <a:lvl1pPr algn="ctr" defTabSz="342900" rtl="0" eaLnBrk="1" fontAlgn="base" latinLnBrk="1" hangingPunct="1">
        <a:spcBef>
          <a:spcPct val="0"/>
        </a:spcBef>
        <a:spcAft>
          <a:spcPct val="0"/>
        </a:spcAft>
        <a:defRPr kumimoji="1" sz="3300" kern="1200">
          <a:solidFill>
            <a:schemeClr val="bg1"/>
          </a:solidFill>
          <a:latin typeface="+mj-lt"/>
          <a:ea typeface="+mj-ea"/>
          <a:cs typeface="ＭＳ Ｐゴシック" charset="0"/>
        </a:defRPr>
      </a:lvl1pPr>
      <a:lvl2pPr algn="ctr" defTabSz="342900" rtl="0" eaLnBrk="1" fontAlgn="base" latinLnBrk="1" hangingPunct="1">
        <a:spcBef>
          <a:spcPct val="0"/>
        </a:spcBef>
        <a:spcAft>
          <a:spcPct val="0"/>
        </a:spcAft>
        <a:defRPr kumimoji="1" sz="33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2pPr>
      <a:lvl3pPr algn="ctr" defTabSz="342900" rtl="0" eaLnBrk="1" fontAlgn="base" latinLnBrk="1" hangingPunct="1">
        <a:spcBef>
          <a:spcPct val="0"/>
        </a:spcBef>
        <a:spcAft>
          <a:spcPct val="0"/>
        </a:spcAft>
        <a:defRPr kumimoji="1" sz="33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3pPr>
      <a:lvl4pPr algn="ctr" defTabSz="342900" rtl="0" eaLnBrk="1" fontAlgn="base" latinLnBrk="1" hangingPunct="1">
        <a:spcBef>
          <a:spcPct val="0"/>
        </a:spcBef>
        <a:spcAft>
          <a:spcPct val="0"/>
        </a:spcAft>
        <a:defRPr kumimoji="1" sz="33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4pPr>
      <a:lvl5pPr algn="ctr" defTabSz="342900" rtl="0" eaLnBrk="1" fontAlgn="base" latinLnBrk="1" hangingPunct="1">
        <a:spcBef>
          <a:spcPct val="0"/>
        </a:spcBef>
        <a:spcAft>
          <a:spcPct val="0"/>
        </a:spcAft>
        <a:defRPr kumimoji="1" sz="33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5pPr>
      <a:lvl6pPr marL="342900" algn="ctr" defTabSz="342900" rtl="0" eaLnBrk="1" fontAlgn="base" latinLnBrk="1" hangingPunct="1">
        <a:spcBef>
          <a:spcPct val="0"/>
        </a:spcBef>
        <a:spcAft>
          <a:spcPct val="0"/>
        </a:spcAft>
        <a:defRPr kumimoji="1" sz="33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685800" algn="ctr" defTabSz="342900" rtl="0" eaLnBrk="1" fontAlgn="base" latinLnBrk="1" hangingPunct="1">
        <a:spcBef>
          <a:spcPct val="0"/>
        </a:spcBef>
        <a:spcAft>
          <a:spcPct val="0"/>
        </a:spcAft>
        <a:defRPr kumimoji="1" sz="33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028700" algn="ctr" defTabSz="342900" rtl="0" eaLnBrk="1" fontAlgn="base" latinLnBrk="1" hangingPunct="1">
        <a:spcBef>
          <a:spcPct val="0"/>
        </a:spcBef>
        <a:spcAft>
          <a:spcPct val="0"/>
        </a:spcAft>
        <a:defRPr kumimoji="1" sz="33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371600" algn="ctr" defTabSz="342900" rtl="0" eaLnBrk="1" fontAlgn="base" latinLnBrk="1" hangingPunct="1">
        <a:spcBef>
          <a:spcPct val="0"/>
        </a:spcBef>
        <a:spcAft>
          <a:spcPct val="0"/>
        </a:spcAft>
        <a:defRPr kumimoji="1" sz="33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257175" indent="-257175" algn="l" defTabSz="342900" rtl="0" eaLnBrk="1" fontAlgn="base" latinLnBrk="1" hangingPunct="1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rgbClr val="FFFFFF"/>
          </a:solidFill>
          <a:latin typeface="+mn-lt"/>
          <a:ea typeface="+mn-ea"/>
          <a:cs typeface="ＭＳ Ｐゴシック" charset="0"/>
        </a:defRPr>
      </a:lvl1pPr>
      <a:lvl2pPr marL="557213" indent="-214313" algn="l" defTabSz="342900" rtl="0" eaLnBrk="1" fontAlgn="base" latinLnBrk="1" hangingPunct="1">
        <a:spcBef>
          <a:spcPct val="20000"/>
        </a:spcBef>
        <a:spcAft>
          <a:spcPct val="0"/>
        </a:spcAft>
        <a:buFont typeface="Arial" charset="0"/>
        <a:buChar char="–"/>
        <a:defRPr kumimoji="1" sz="2100" kern="1200">
          <a:solidFill>
            <a:srgbClr val="FFFFFF"/>
          </a:solidFill>
          <a:latin typeface="+mn-lt"/>
          <a:ea typeface="+mn-ea"/>
          <a:cs typeface="+mn-cs"/>
        </a:defRPr>
      </a:lvl2pPr>
      <a:lvl3pPr marL="857250" indent="-171450" algn="l" defTabSz="342900" rtl="0" eaLnBrk="1" fontAlgn="base" latinLnBrk="1" hangingPunct="1">
        <a:spcBef>
          <a:spcPct val="20000"/>
        </a:spcBef>
        <a:spcAft>
          <a:spcPct val="0"/>
        </a:spcAft>
        <a:buFont typeface="Arial" charset="0"/>
        <a:buChar char="•"/>
        <a:defRPr kumimoji="1" sz="1800" kern="1200">
          <a:solidFill>
            <a:srgbClr val="FFFFFF"/>
          </a:solidFill>
          <a:latin typeface="+mn-lt"/>
          <a:ea typeface="+mn-ea"/>
          <a:cs typeface="+mn-cs"/>
        </a:defRPr>
      </a:lvl3pPr>
      <a:lvl4pPr marL="1200150" indent="-171450" algn="l" defTabSz="342900" rtl="0" eaLnBrk="1" fontAlgn="base" latinLnBrk="1" hangingPunct="1">
        <a:spcBef>
          <a:spcPct val="20000"/>
        </a:spcBef>
        <a:spcAft>
          <a:spcPct val="0"/>
        </a:spcAft>
        <a:buFont typeface="Arial" charset="0"/>
        <a:buChar char="–"/>
        <a:defRPr kumimoji="1" sz="1500" kern="1200">
          <a:solidFill>
            <a:srgbClr val="FFFFFF"/>
          </a:solidFill>
          <a:latin typeface="+mn-lt"/>
          <a:ea typeface="+mn-ea"/>
          <a:cs typeface="+mn-cs"/>
        </a:defRPr>
      </a:lvl4pPr>
      <a:lvl5pPr marL="1543050" indent="-171450" algn="l" defTabSz="342900" rtl="0" eaLnBrk="1" fontAlgn="base" latinLnBrk="1" hangingPunct="1">
        <a:spcBef>
          <a:spcPct val="20000"/>
        </a:spcBef>
        <a:spcAft>
          <a:spcPct val="0"/>
        </a:spcAft>
        <a:buFont typeface="Arial" charset="0"/>
        <a:buChar char="»"/>
        <a:defRPr kumimoji="1" sz="1500" kern="1200">
          <a:solidFill>
            <a:srgbClr val="FFFFFF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1" hangingPunct="1">
        <a:spcBef>
          <a:spcPct val="20000"/>
        </a:spcBef>
        <a:buFont typeface="Arial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1" hangingPunct="1">
        <a:spcBef>
          <a:spcPct val="20000"/>
        </a:spcBef>
        <a:buFont typeface="Arial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1" hangingPunct="1">
        <a:spcBef>
          <a:spcPct val="20000"/>
        </a:spcBef>
        <a:buFont typeface="Arial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1" hangingPunct="1">
        <a:spcBef>
          <a:spcPct val="20000"/>
        </a:spcBef>
        <a:buFont typeface="Arial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342900" rtl="0" eaLnBrk="1" latinLnBrk="1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1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1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1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1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1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1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1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1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ricoh_logo_rgb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47513" y="2557409"/>
            <a:ext cx="3547390" cy="1368380"/>
          </a:xfrm>
          <a:prstGeom prst="rect">
            <a:avLst/>
          </a:prstGeom>
        </p:spPr>
      </p:pic>
      <p:sp>
        <p:nvSpPr>
          <p:cNvPr id="1032" name="テキスト ボックス 8"/>
          <p:cNvSpPr txBox="1">
            <a:spLocks noChangeArrowheads="1"/>
          </p:cNvSpPr>
          <p:nvPr/>
        </p:nvSpPr>
        <p:spPr bwMode="auto">
          <a:xfrm>
            <a:off x="17924464" y="2914650"/>
            <a:ext cx="184731" cy="300082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/>
          <a:p>
            <a:pPr>
              <a:defRPr/>
            </a:pPr>
            <a:endParaRPr lang="ja-JP" altLang="en-US" sz="1350">
              <a:latin typeface="Arial" charset="0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5633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</p:sldLayoutIdLst>
  <p:timing>
    <p:tnLst>
      <p:par>
        <p:cTn id="1" dur="indefinite" restart="never" nodeType="tmRoot"/>
      </p:par>
    </p:tnLst>
  </p:timing>
  <p:hf hdr="0"/>
  <p:txStyles>
    <p:titleStyle>
      <a:lvl1pPr algn="ctr" defTabSz="342900" rtl="0" eaLnBrk="1" fontAlgn="base" latinLnBrk="1" hangingPunct="1">
        <a:spcBef>
          <a:spcPct val="0"/>
        </a:spcBef>
        <a:spcAft>
          <a:spcPct val="0"/>
        </a:spcAft>
        <a:defRPr kumimoji="1" sz="3300" kern="1200">
          <a:solidFill>
            <a:schemeClr val="bg1"/>
          </a:solidFill>
          <a:latin typeface="+mj-lt"/>
          <a:ea typeface="+mj-ea"/>
          <a:cs typeface="ＭＳ Ｐゴシック" charset="0"/>
        </a:defRPr>
      </a:lvl1pPr>
      <a:lvl2pPr algn="ctr" defTabSz="342900" rtl="0" eaLnBrk="1" fontAlgn="base" latinLnBrk="1" hangingPunct="1">
        <a:spcBef>
          <a:spcPct val="0"/>
        </a:spcBef>
        <a:spcAft>
          <a:spcPct val="0"/>
        </a:spcAft>
        <a:defRPr kumimoji="1" sz="33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2pPr>
      <a:lvl3pPr algn="ctr" defTabSz="342900" rtl="0" eaLnBrk="1" fontAlgn="base" latinLnBrk="1" hangingPunct="1">
        <a:spcBef>
          <a:spcPct val="0"/>
        </a:spcBef>
        <a:spcAft>
          <a:spcPct val="0"/>
        </a:spcAft>
        <a:defRPr kumimoji="1" sz="33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3pPr>
      <a:lvl4pPr algn="ctr" defTabSz="342900" rtl="0" eaLnBrk="1" fontAlgn="base" latinLnBrk="1" hangingPunct="1">
        <a:spcBef>
          <a:spcPct val="0"/>
        </a:spcBef>
        <a:spcAft>
          <a:spcPct val="0"/>
        </a:spcAft>
        <a:defRPr kumimoji="1" sz="33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4pPr>
      <a:lvl5pPr algn="ctr" defTabSz="342900" rtl="0" eaLnBrk="1" fontAlgn="base" latinLnBrk="1" hangingPunct="1">
        <a:spcBef>
          <a:spcPct val="0"/>
        </a:spcBef>
        <a:spcAft>
          <a:spcPct val="0"/>
        </a:spcAft>
        <a:defRPr kumimoji="1" sz="33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5pPr>
      <a:lvl6pPr marL="342900" algn="ctr" defTabSz="342900" rtl="0" eaLnBrk="1" fontAlgn="base" latinLnBrk="1" hangingPunct="1">
        <a:spcBef>
          <a:spcPct val="0"/>
        </a:spcBef>
        <a:spcAft>
          <a:spcPct val="0"/>
        </a:spcAft>
        <a:defRPr kumimoji="1" sz="33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685800" algn="ctr" defTabSz="342900" rtl="0" eaLnBrk="1" fontAlgn="base" latinLnBrk="1" hangingPunct="1">
        <a:spcBef>
          <a:spcPct val="0"/>
        </a:spcBef>
        <a:spcAft>
          <a:spcPct val="0"/>
        </a:spcAft>
        <a:defRPr kumimoji="1" sz="33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028700" algn="ctr" defTabSz="342900" rtl="0" eaLnBrk="1" fontAlgn="base" latinLnBrk="1" hangingPunct="1">
        <a:spcBef>
          <a:spcPct val="0"/>
        </a:spcBef>
        <a:spcAft>
          <a:spcPct val="0"/>
        </a:spcAft>
        <a:defRPr kumimoji="1" sz="33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371600" algn="ctr" defTabSz="342900" rtl="0" eaLnBrk="1" fontAlgn="base" latinLnBrk="1" hangingPunct="1">
        <a:spcBef>
          <a:spcPct val="0"/>
        </a:spcBef>
        <a:spcAft>
          <a:spcPct val="0"/>
        </a:spcAft>
        <a:defRPr kumimoji="1" sz="33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257175" indent="-257175" algn="l" defTabSz="342900" rtl="0" eaLnBrk="1" fontAlgn="base" latinLnBrk="1" hangingPunct="1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rgbClr val="FFFFFF"/>
          </a:solidFill>
          <a:latin typeface="+mn-lt"/>
          <a:ea typeface="+mn-ea"/>
          <a:cs typeface="ＭＳ Ｐゴシック" charset="0"/>
        </a:defRPr>
      </a:lvl1pPr>
      <a:lvl2pPr marL="557213" indent="-214313" algn="l" defTabSz="342900" rtl="0" eaLnBrk="1" fontAlgn="base" latinLnBrk="1" hangingPunct="1">
        <a:spcBef>
          <a:spcPct val="20000"/>
        </a:spcBef>
        <a:spcAft>
          <a:spcPct val="0"/>
        </a:spcAft>
        <a:buFont typeface="Arial" charset="0"/>
        <a:buChar char="–"/>
        <a:defRPr kumimoji="1" sz="2100" kern="1200">
          <a:solidFill>
            <a:srgbClr val="FFFFFF"/>
          </a:solidFill>
          <a:latin typeface="+mn-lt"/>
          <a:ea typeface="+mn-ea"/>
          <a:cs typeface="+mn-cs"/>
        </a:defRPr>
      </a:lvl2pPr>
      <a:lvl3pPr marL="857250" indent="-171450" algn="l" defTabSz="342900" rtl="0" eaLnBrk="1" fontAlgn="base" latinLnBrk="1" hangingPunct="1">
        <a:spcBef>
          <a:spcPct val="20000"/>
        </a:spcBef>
        <a:spcAft>
          <a:spcPct val="0"/>
        </a:spcAft>
        <a:buFont typeface="Arial" charset="0"/>
        <a:buChar char="•"/>
        <a:defRPr kumimoji="1" sz="1800" kern="1200">
          <a:solidFill>
            <a:srgbClr val="FFFFFF"/>
          </a:solidFill>
          <a:latin typeface="+mn-lt"/>
          <a:ea typeface="+mn-ea"/>
          <a:cs typeface="+mn-cs"/>
        </a:defRPr>
      </a:lvl3pPr>
      <a:lvl4pPr marL="1200150" indent="-171450" algn="l" defTabSz="342900" rtl="0" eaLnBrk="1" fontAlgn="base" latinLnBrk="1" hangingPunct="1">
        <a:spcBef>
          <a:spcPct val="20000"/>
        </a:spcBef>
        <a:spcAft>
          <a:spcPct val="0"/>
        </a:spcAft>
        <a:buFont typeface="Arial" charset="0"/>
        <a:buChar char="–"/>
        <a:defRPr kumimoji="1" sz="1500" kern="1200">
          <a:solidFill>
            <a:srgbClr val="FFFFFF"/>
          </a:solidFill>
          <a:latin typeface="+mn-lt"/>
          <a:ea typeface="+mn-ea"/>
          <a:cs typeface="+mn-cs"/>
        </a:defRPr>
      </a:lvl4pPr>
      <a:lvl5pPr marL="1543050" indent="-171450" algn="l" defTabSz="342900" rtl="0" eaLnBrk="1" fontAlgn="base" latinLnBrk="1" hangingPunct="1">
        <a:spcBef>
          <a:spcPct val="20000"/>
        </a:spcBef>
        <a:spcAft>
          <a:spcPct val="0"/>
        </a:spcAft>
        <a:buFont typeface="Arial" charset="0"/>
        <a:buChar char="»"/>
        <a:defRPr kumimoji="1" sz="1500" kern="1200">
          <a:solidFill>
            <a:srgbClr val="FFFFFF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1" hangingPunct="1">
        <a:spcBef>
          <a:spcPct val="20000"/>
        </a:spcBef>
        <a:buFont typeface="Arial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1" hangingPunct="1">
        <a:spcBef>
          <a:spcPct val="20000"/>
        </a:spcBef>
        <a:buFont typeface="Arial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1" hangingPunct="1">
        <a:spcBef>
          <a:spcPct val="20000"/>
        </a:spcBef>
        <a:buFont typeface="Arial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1" hangingPunct="1">
        <a:spcBef>
          <a:spcPct val="20000"/>
        </a:spcBef>
        <a:buFont typeface="Arial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342900" rtl="0" eaLnBrk="1" latinLnBrk="1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1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1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1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1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1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1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1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1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sz="2400" dirty="0"/>
              <a:t>Fax Installation Setting</a:t>
            </a:r>
            <a:endParaRPr lang="ko-KR" altLang="en-US" sz="24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sz="1800" dirty="0"/>
              <a:t>May. 2014</a:t>
            </a:r>
            <a:endParaRPr lang="ko-KR" altLang="en-US" dirty="0"/>
          </a:p>
        </p:txBody>
      </p:sp>
      <p:sp>
        <p:nvSpPr>
          <p:cNvPr id="4" name="부제목 2"/>
          <p:cNvSpPr txBox="1">
            <a:spLocks/>
          </p:cNvSpPr>
          <p:nvPr/>
        </p:nvSpPr>
        <p:spPr bwMode="auto">
          <a:xfrm>
            <a:off x="7100316" y="4249674"/>
            <a:ext cx="1636588" cy="1161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latinLnBrk="1" hangingPunct="1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Wingdings" pitchFamily="2" charset="2"/>
              <a:buNone/>
              <a:defRPr sz="2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1" hangingPunct="1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lr>
                <a:srgbClr val="53B7C7"/>
              </a:buClr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lr>
                <a:srgbClr val="53B7C7"/>
              </a:buClr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lr>
                <a:srgbClr val="53B7C7"/>
              </a:buClr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lr>
                <a:srgbClr val="53B7C7"/>
              </a:buClr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endParaRPr lang="ko-KR" altLang="en-US" sz="1500" kern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0510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돋움" panose="020B0600000101010101" pitchFamily="50" charset="-127"/>
                <a:ea typeface="돋움" panose="020B0600000101010101" pitchFamily="50" charset="-127"/>
              </a:rPr>
              <a:t>팩스 설치 초기 설정</a:t>
            </a:r>
            <a:endParaRPr lang="ko-KR" altLang="en-US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62403" y="964929"/>
            <a:ext cx="3262432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100" dirty="0" smtClean="0">
                <a:latin typeface="돋움" panose="020B0600000101010101" pitchFamily="50" charset="-127"/>
                <a:ea typeface="돋움" panose="020B0600000101010101" pitchFamily="50" charset="-127"/>
                <a:sym typeface="Wingdings" panose="05000000000000000000" pitchFamily="2" charset="2"/>
              </a:rPr>
              <a:t> </a:t>
            </a:r>
            <a:r>
              <a:rPr lang="en-US" altLang="ko-KR" sz="21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FAX </a:t>
            </a:r>
            <a:r>
              <a:rPr lang="ko-KR" altLang="en-US" sz="2100" dirty="0">
                <a:latin typeface="돋움" panose="020B0600000101010101" pitchFamily="50" charset="-127"/>
                <a:ea typeface="돋움" panose="020B0600000101010101" pitchFamily="50" charset="-127"/>
              </a:rPr>
              <a:t>최초 설치 시 설정</a:t>
            </a: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102" y="2809750"/>
            <a:ext cx="7689754" cy="3799250"/>
          </a:xfrm>
          <a:prstGeom prst="rect">
            <a:avLst/>
          </a:prstGeom>
        </p:spPr>
      </p:pic>
      <p:sp>
        <p:nvSpPr>
          <p:cNvPr id="5" name="Rectangle 2"/>
          <p:cNvSpPr/>
          <p:nvPr/>
        </p:nvSpPr>
        <p:spPr>
          <a:xfrm>
            <a:off x="681717" y="1385843"/>
            <a:ext cx="2871299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spcAft>
                <a:spcPts val="600"/>
              </a:spcAft>
              <a:buAutoNum type="arabicPeriod"/>
            </a:pPr>
            <a:r>
              <a:rPr lang="ko-KR" altLang="en-US" dirty="0" smtClean="0">
                <a:latin typeface="돋움" panose="020B0600000101010101" pitchFamily="50" charset="-127"/>
                <a:ea typeface="돋움" panose="020B0600000101010101" pitchFamily="50" charset="-127"/>
              </a:rPr>
              <a:t>국가에 따른 기능설정</a:t>
            </a:r>
            <a:endParaRPr lang="en-US" altLang="ko-KR" dirty="0" smtClean="0"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pPr marL="342900" indent="-342900">
              <a:spcAft>
                <a:spcPts val="600"/>
              </a:spcAft>
              <a:buFontTx/>
              <a:buAutoNum type="arabicPeriod"/>
            </a:pPr>
            <a:r>
              <a:rPr lang="ko-KR" altLang="en-US" dirty="0">
                <a:latin typeface="돋움" panose="020B0600000101010101" pitchFamily="50" charset="-127"/>
                <a:ea typeface="돋움" panose="020B0600000101010101" pitchFamily="50" charset="-127"/>
              </a:rPr>
              <a:t>국가에 따른 </a:t>
            </a:r>
            <a:r>
              <a:rPr lang="en-US" altLang="ko-KR" dirty="0">
                <a:latin typeface="돋움" panose="020B0600000101010101" pitchFamily="50" charset="-127"/>
                <a:ea typeface="돋움" panose="020B0600000101010101" pitchFamily="50" charset="-127"/>
              </a:rPr>
              <a:t>NCU </a:t>
            </a:r>
            <a:r>
              <a:rPr lang="ko-KR" altLang="en-US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설정</a:t>
            </a:r>
            <a:endParaRPr lang="en-US" altLang="ko-KR" dirty="0" smtClean="0"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pPr marL="342900" indent="-342900">
              <a:spcAft>
                <a:spcPts val="600"/>
              </a:spcAft>
              <a:buFontTx/>
              <a:buAutoNum type="arabicPeriod"/>
            </a:pPr>
            <a:r>
              <a:rPr lang="ko-KR" altLang="en-US" dirty="0" smtClean="0">
                <a:latin typeface="돋움" panose="020B0600000101010101" pitchFamily="50" charset="-127"/>
                <a:ea typeface="돋움" panose="020B0600000101010101" pitchFamily="50" charset="-127"/>
              </a:rPr>
              <a:t>팩스 라인 설정</a:t>
            </a:r>
            <a:endParaRPr lang="en-US" altLang="ko-KR" dirty="0" smtClean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7" name="Rectangle 2"/>
          <p:cNvSpPr/>
          <p:nvPr/>
        </p:nvSpPr>
        <p:spPr>
          <a:xfrm>
            <a:off x="5101324" y="1378589"/>
            <a:ext cx="3147015" cy="14311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spcAft>
                <a:spcPts val="600"/>
              </a:spcAft>
              <a:buFont typeface="+mj-lt"/>
              <a:buAutoNum type="arabicPeriod" startAt="4"/>
            </a:pPr>
            <a:r>
              <a:rPr lang="ko-KR" altLang="en-US" dirty="0" smtClean="0">
                <a:latin typeface="돋움" panose="020B0600000101010101" pitchFamily="50" charset="-127"/>
                <a:ea typeface="돋움" panose="020B0600000101010101" pitchFamily="50" charset="-127"/>
              </a:rPr>
              <a:t>팩스 통신 속도 설정</a:t>
            </a:r>
            <a:endParaRPr lang="en-US" altLang="ko-KR" dirty="0" smtClean="0"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pPr marL="342900" indent="-342900">
              <a:spcAft>
                <a:spcPts val="600"/>
              </a:spcAft>
              <a:buFontTx/>
              <a:buAutoNum type="arabicPeriod" startAt="4"/>
            </a:pPr>
            <a:r>
              <a:rPr lang="ko-KR" altLang="en-US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송</a:t>
            </a:r>
            <a:r>
              <a:rPr lang="en-US" altLang="ko-KR" dirty="0" smtClean="0">
                <a:latin typeface="돋움" panose="020B0600000101010101" pitchFamily="50" charset="-127"/>
                <a:ea typeface="돋움" panose="020B0600000101010101" pitchFamily="50" charset="-127"/>
              </a:rPr>
              <a:t>/</a:t>
            </a:r>
            <a:r>
              <a:rPr lang="ko-KR" altLang="en-US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수신 리포트 설정</a:t>
            </a:r>
            <a:endParaRPr lang="en-US" altLang="ko-KR" dirty="0" smtClean="0"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pPr marL="342900" indent="-342900">
              <a:spcAft>
                <a:spcPts val="600"/>
              </a:spcAft>
              <a:buFontTx/>
              <a:buAutoNum type="arabicPeriod" startAt="4"/>
            </a:pPr>
            <a:r>
              <a:rPr lang="ko-KR" altLang="en-US" dirty="0" smtClean="0">
                <a:latin typeface="돋움" panose="020B0600000101010101" pitchFamily="50" charset="-127"/>
                <a:ea typeface="돋움" panose="020B0600000101010101" pitchFamily="50" charset="-127"/>
              </a:rPr>
              <a:t>팩스 번호 및 회사명 설정</a:t>
            </a:r>
            <a:endParaRPr lang="en-US" altLang="ko-KR" dirty="0" smtClean="0"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pPr marL="342900" indent="-342900">
              <a:spcAft>
                <a:spcPts val="600"/>
              </a:spcAft>
              <a:buFontTx/>
              <a:buAutoNum type="arabicPeriod" startAt="4"/>
            </a:pPr>
            <a:endParaRPr lang="ko-KR" altLang="en-US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94326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47889" y="935901"/>
            <a:ext cx="40991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>
                <a:latin typeface="돋움" panose="020B0600000101010101" pitchFamily="50" charset="-127"/>
                <a:ea typeface="돋움" panose="020B0600000101010101" pitchFamily="50" charset="-127"/>
              </a:rPr>
              <a:t>1. </a:t>
            </a:r>
            <a:r>
              <a:rPr lang="ko-KR" altLang="en-US" dirty="0" smtClean="0">
                <a:latin typeface="돋움" panose="020B0600000101010101" pitchFamily="50" charset="-127"/>
                <a:ea typeface="돋움" panose="020B0600000101010101" pitchFamily="50" charset="-127"/>
              </a:rPr>
              <a:t>국가에 따른 기능설정 </a:t>
            </a:r>
            <a:r>
              <a:rPr lang="en-US" altLang="ko-KR" dirty="0" smtClean="0">
                <a:latin typeface="돋움" panose="020B0600000101010101" pitchFamily="50" charset="-127"/>
                <a:ea typeface="돋움" panose="020B0600000101010101" pitchFamily="50" charset="-127"/>
              </a:rPr>
              <a:t>(2</a:t>
            </a:r>
            <a:r>
              <a:rPr lang="ko-KR" altLang="en-US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진수 입력</a:t>
            </a:r>
            <a:r>
              <a:rPr lang="en-US" altLang="ko-KR" dirty="0" smtClean="0">
                <a:latin typeface="돋움" panose="020B0600000101010101" pitchFamily="50" charset="-127"/>
                <a:ea typeface="돋움" panose="020B0600000101010101" pitchFamily="50" charset="-127"/>
              </a:rPr>
              <a:t>)</a:t>
            </a:r>
            <a:endParaRPr lang="ko-KR" altLang="en-US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2" name="Rectangle 2"/>
          <p:cNvSpPr/>
          <p:nvPr/>
        </p:nvSpPr>
        <p:spPr>
          <a:xfrm>
            <a:off x="554832" y="4140216"/>
            <a:ext cx="531268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6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한국 코드 </a:t>
            </a:r>
            <a:r>
              <a:rPr lang="en-US" altLang="ko-KR" sz="16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“1C”(16</a:t>
            </a:r>
            <a:r>
              <a:rPr lang="ko-KR" altLang="en-US" sz="16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진수</a:t>
            </a:r>
            <a:r>
              <a:rPr lang="en-US" altLang="ko-KR" sz="16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)</a:t>
            </a:r>
            <a:r>
              <a:rPr lang="ko-KR" altLang="en-US" sz="16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를 이진수로 변환한다</a:t>
            </a:r>
            <a:r>
              <a:rPr lang="en-US" altLang="ko-KR" sz="16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.</a:t>
            </a: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580" y="1334261"/>
            <a:ext cx="4467050" cy="2680230"/>
          </a:xfrm>
          <a:prstGeom prst="rect">
            <a:avLst/>
          </a:prstGeom>
        </p:spPr>
      </p:pic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돋움" panose="020B0600000101010101" pitchFamily="50" charset="-127"/>
                <a:ea typeface="돋움" panose="020B0600000101010101" pitchFamily="50" charset="-127"/>
              </a:rPr>
              <a:t>국가 코드 설정</a:t>
            </a:r>
            <a:endParaRPr lang="ko-KR" altLang="en-US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7625814"/>
              </p:ext>
            </p:extLst>
          </p:nvPr>
        </p:nvGraphicFramePr>
        <p:xfrm>
          <a:off x="5990812" y="1338278"/>
          <a:ext cx="2753908" cy="4937760"/>
        </p:xfrm>
        <a:graphic>
          <a:graphicData uri="http://schemas.openxmlformats.org/drawingml/2006/table">
            <a:tbl>
              <a:tblPr bandRow="1">
                <a:tableStyleId>{93296810-A885-4BE3-A3E7-6D5BEEA58F35}</a:tableStyleId>
              </a:tblPr>
              <a:tblGrid>
                <a:gridCol w="1376954"/>
                <a:gridCol w="1376954"/>
              </a:tblGrid>
              <a:tr h="25589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00</a:t>
                      </a:r>
                      <a:r>
                        <a:rPr lang="en-US" altLang="ko-KR" sz="12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: </a:t>
                      </a:r>
                      <a:r>
                        <a:rPr lang="ko-KR" altLang="en-US" sz="12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프랑스</a:t>
                      </a:r>
                      <a:endParaRPr lang="ko-KR" altLang="en-US" sz="12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12 : </a:t>
                      </a:r>
                      <a:r>
                        <a:rPr lang="ko-KR" altLang="en-US" sz="12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아시아</a:t>
                      </a:r>
                      <a:endParaRPr lang="ko-KR" altLang="en-US" sz="12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/>
                </a:tc>
              </a:tr>
              <a:tr h="25589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01 : </a:t>
                      </a:r>
                      <a:r>
                        <a:rPr lang="ko-KR" altLang="en-US" sz="12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독일</a:t>
                      </a:r>
                      <a:endParaRPr lang="ko-KR" altLang="en-US" sz="12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13 : </a:t>
                      </a:r>
                      <a:r>
                        <a:rPr lang="ko-KR" altLang="en-US" sz="12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일본</a:t>
                      </a:r>
                      <a:endParaRPr lang="ko-KR" altLang="en-US" sz="12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/>
                </a:tc>
              </a:tr>
              <a:tr h="25589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02 : </a:t>
                      </a:r>
                      <a:r>
                        <a:rPr lang="ko-KR" altLang="en-US" sz="12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영국</a:t>
                      </a:r>
                      <a:endParaRPr lang="ko-KR" altLang="en-US" sz="12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14 : </a:t>
                      </a:r>
                      <a:r>
                        <a:rPr lang="ko-KR" altLang="en-US" sz="12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홍콩</a:t>
                      </a:r>
                      <a:endParaRPr lang="ko-KR" altLang="en-US" sz="12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/>
                </a:tc>
              </a:tr>
              <a:tr h="25589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03 : </a:t>
                      </a:r>
                      <a:r>
                        <a:rPr lang="ko-KR" altLang="en-US" sz="12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이탈리아</a:t>
                      </a:r>
                      <a:endParaRPr lang="ko-KR" altLang="en-US" sz="12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15 :</a:t>
                      </a:r>
                      <a:r>
                        <a:rPr lang="ko-KR" altLang="en-US" sz="12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남 아프리카</a:t>
                      </a:r>
                      <a:endParaRPr lang="ko-KR" altLang="en-US" sz="12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/>
                </a:tc>
              </a:tr>
              <a:tr h="25589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04 : </a:t>
                      </a:r>
                      <a:r>
                        <a:rPr lang="ko-KR" altLang="en-US" sz="12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오스트리아</a:t>
                      </a:r>
                      <a:endParaRPr lang="ko-KR" altLang="en-US" sz="12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16 : </a:t>
                      </a:r>
                      <a:r>
                        <a:rPr lang="ko-KR" altLang="en-US" sz="12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호주</a:t>
                      </a:r>
                      <a:endParaRPr lang="ko-KR" altLang="en-US" sz="12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/>
                </a:tc>
              </a:tr>
              <a:tr h="25589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05 : </a:t>
                      </a:r>
                      <a:r>
                        <a:rPr lang="ko-KR" altLang="en-US" sz="12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벨기에</a:t>
                      </a:r>
                      <a:endParaRPr lang="en-US" altLang="ko-KR" sz="120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17 : </a:t>
                      </a:r>
                      <a:r>
                        <a:rPr lang="ko-KR" altLang="en-US" sz="12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뉴질랜드</a:t>
                      </a:r>
                      <a:endParaRPr lang="ko-KR" altLang="en-US" sz="12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/>
                </a:tc>
              </a:tr>
              <a:tr h="25589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06 : </a:t>
                      </a:r>
                      <a:r>
                        <a:rPr lang="ko-KR" altLang="en-US" sz="12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덴마크</a:t>
                      </a:r>
                      <a:endParaRPr lang="ko-KR" altLang="en-US" sz="12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18 : </a:t>
                      </a:r>
                      <a:r>
                        <a:rPr lang="ko-KR" altLang="en-US" sz="1200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싱가폴</a:t>
                      </a:r>
                      <a:endParaRPr lang="ko-KR" altLang="en-US" sz="12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/>
                </a:tc>
              </a:tr>
              <a:tr h="25589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07</a:t>
                      </a:r>
                      <a:r>
                        <a:rPr lang="en-US" altLang="ko-KR" sz="1200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: </a:t>
                      </a:r>
                      <a:r>
                        <a:rPr lang="ko-KR" altLang="en-US" sz="1200" baseline="0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필란드</a:t>
                      </a:r>
                      <a:endParaRPr lang="ko-KR" altLang="en-US" sz="12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19 :</a:t>
                      </a:r>
                      <a:r>
                        <a:rPr lang="ko-KR" altLang="en-US" sz="12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말레이시아</a:t>
                      </a:r>
                      <a:endParaRPr lang="ko-KR" altLang="en-US" sz="12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/>
                </a:tc>
              </a:tr>
              <a:tr h="25589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08 : </a:t>
                      </a:r>
                      <a:r>
                        <a:rPr lang="ko-KR" altLang="en-US" sz="12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아일랜드</a:t>
                      </a:r>
                      <a:endParaRPr lang="ko-KR" altLang="en-US" sz="12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1A : </a:t>
                      </a:r>
                      <a:r>
                        <a:rPr lang="ko-KR" altLang="en-US" sz="12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중국</a:t>
                      </a:r>
                      <a:endParaRPr lang="en-US" altLang="ko-KR" sz="120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/>
                </a:tc>
              </a:tr>
              <a:tr h="25589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09 : </a:t>
                      </a:r>
                      <a:r>
                        <a:rPr lang="ko-KR" altLang="en-US" sz="12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노르웨이</a:t>
                      </a:r>
                      <a:endParaRPr lang="ko-KR" altLang="en-US" sz="12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1B : </a:t>
                      </a:r>
                      <a:r>
                        <a:rPr lang="ko-KR" altLang="en-US" sz="12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대만</a:t>
                      </a:r>
                      <a:endParaRPr lang="en-US" altLang="ko-KR" sz="120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/>
                </a:tc>
              </a:tr>
              <a:tr h="25589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0A : </a:t>
                      </a:r>
                      <a:r>
                        <a:rPr lang="ko-KR" altLang="en-US" sz="12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스웨덴</a:t>
                      </a:r>
                      <a:endParaRPr lang="ko-KR" altLang="en-US" sz="12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rgbClr val="0000FF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1C : </a:t>
                      </a:r>
                      <a:r>
                        <a:rPr lang="ko-KR" altLang="en-US" sz="1200" dirty="0" smtClean="0">
                          <a:solidFill>
                            <a:srgbClr val="0000FF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한국</a:t>
                      </a:r>
                      <a:endParaRPr lang="en-US" altLang="ko-KR" sz="1200" dirty="0" smtClean="0">
                        <a:solidFill>
                          <a:srgbClr val="0000FF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</a:tr>
              <a:tr h="25589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0B : </a:t>
                      </a:r>
                      <a:r>
                        <a:rPr lang="ko-KR" altLang="en-US" sz="12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스위스</a:t>
                      </a:r>
                      <a:endParaRPr lang="ko-KR" altLang="en-US" sz="12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1D : </a:t>
                      </a:r>
                      <a:r>
                        <a:rPr lang="ko-KR" altLang="en-US" sz="12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브라질</a:t>
                      </a:r>
                      <a:endParaRPr lang="en-US" altLang="ko-KR" sz="120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/>
                </a:tc>
              </a:tr>
              <a:tr h="25589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0C : </a:t>
                      </a:r>
                      <a:r>
                        <a:rPr lang="ko-KR" altLang="en-US" sz="12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포르투갈</a:t>
                      </a:r>
                      <a:endParaRPr lang="ko-KR" altLang="en-US" sz="12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20 : </a:t>
                      </a:r>
                      <a:r>
                        <a:rPr lang="ko-KR" altLang="en-US" sz="12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터키</a:t>
                      </a:r>
                      <a:endParaRPr lang="en-US" altLang="ko-KR" sz="120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/>
                </a:tc>
              </a:tr>
              <a:tr h="25589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0D : </a:t>
                      </a:r>
                      <a:r>
                        <a:rPr lang="ko-KR" altLang="en-US" sz="12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홀란드</a:t>
                      </a:r>
                      <a:endParaRPr lang="ko-KR" altLang="en-US" sz="12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21 : </a:t>
                      </a:r>
                      <a:r>
                        <a:rPr lang="ko-KR" altLang="en-US" sz="12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그리스</a:t>
                      </a:r>
                      <a:endParaRPr lang="en-US" altLang="ko-KR" sz="120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/>
                </a:tc>
              </a:tr>
              <a:tr h="25589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0E : </a:t>
                      </a:r>
                      <a:r>
                        <a:rPr lang="ko-KR" altLang="en-US" sz="12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스페인</a:t>
                      </a:r>
                      <a:endParaRPr lang="ko-KR" altLang="en-US" sz="12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22 : </a:t>
                      </a:r>
                      <a:r>
                        <a:rPr lang="ko-KR" altLang="en-US" sz="1200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헝라리</a:t>
                      </a:r>
                      <a:endParaRPr lang="en-US" altLang="ko-KR" sz="120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/>
                </a:tc>
              </a:tr>
              <a:tr h="25589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0F : </a:t>
                      </a:r>
                      <a:r>
                        <a:rPr lang="ko-KR" altLang="en-US" sz="12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이스라엘</a:t>
                      </a:r>
                      <a:endParaRPr lang="ko-KR" altLang="en-US" sz="12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23 : </a:t>
                      </a:r>
                      <a:r>
                        <a:rPr lang="ko-KR" altLang="en-US" sz="12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체코</a:t>
                      </a:r>
                      <a:endParaRPr lang="en-US" altLang="ko-KR" sz="120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/>
                </a:tc>
              </a:tr>
              <a:tr h="25589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10 : ---</a:t>
                      </a:r>
                      <a:endParaRPr lang="ko-KR" altLang="en-US" sz="12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24 : </a:t>
                      </a:r>
                      <a:r>
                        <a:rPr lang="ko-KR" altLang="en-US" sz="12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폴란드</a:t>
                      </a:r>
                      <a:endParaRPr lang="en-US" altLang="ko-KR" sz="120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/>
                </a:tc>
              </a:tr>
              <a:tr h="255892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11 : </a:t>
                      </a:r>
                      <a:r>
                        <a:rPr lang="ko-KR" altLang="en-US" sz="12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미국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120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Rectangle 2"/>
          <p:cNvSpPr/>
          <p:nvPr/>
        </p:nvSpPr>
        <p:spPr>
          <a:xfrm>
            <a:off x="5943147" y="991596"/>
            <a:ext cx="203132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국가 기능설정 코드</a:t>
            </a:r>
            <a:endParaRPr lang="ko-KR" altLang="en-US" sz="16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1" name="Rectangle 2"/>
          <p:cNvSpPr/>
          <p:nvPr/>
        </p:nvSpPr>
        <p:spPr>
          <a:xfrm>
            <a:off x="554832" y="6235671"/>
            <a:ext cx="531268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dirty="0" smtClean="0">
                <a:latin typeface="돋움" panose="020B0600000101010101" pitchFamily="50" charset="-127"/>
                <a:ea typeface="돋움" panose="020B0600000101010101" pitchFamily="50" charset="-127"/>
                <a:sym typeface="Wingdings" panose="05000000000000000000" pitchFamily="2" charset="2"/>
              </a:rPr>
              <a:t> </a:t>
            </a:r>
            <a:r>
              <a:rPr lang="en-US" altLang="ko-KR" sz="16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FAX </a:t>
            </a:r>
            <a:r>
              <a:rPr lang="en-US" altLang="ko-KR" sz="1600" dirty="0">
                <a:latin typeface="돋움" panose="020B0600000101010101" pitchFamily="50" charset="-127"/>
                <a:ea typeface="돋움" panose="020B0600000101010101" pitchFamily="50" charset="-127"/>
              </a:rPr>
              <a:t>SP &gt; SP Direct &gt; 1-101-016 &gt; </a:t>
            </a:r>
            <a:r>
              <a:rPr lang="en-US" altLang="ko-KR" sz="1600" dirty="0">
                <a:solidFill>
                  <a:srgbClr val="FF0000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00011100 </a:t>
            </a:r>
            <a:r>
              <a:rPr lang="ko-KR" altLang="en-US" sz="16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설정</a:t>
            </a:r>
            <a:endParaRPr lang="en-US" altLang="ko-KR" sz="16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7604102"/>
              </p:ext>
            </p:extLst>
          </p:nvPr>
        </p:nvGraphicFramePr>
        <p:xfrm>
          <a:off x="830604" y="4477262"/>
          <a:ext cx="2232000" cy="594360"/>
        </p:xfrm>
        <a:graphic>
          <a:graphicData uri="http://schemas.openxmlformats.org/drawingml/2006/table">
            <a:tbl>
              <a:tblPr bandRow="1">
                <a:tableStyleId>{073A0DAA-6AF3-43AB-8588-CEC1D06C72B9}</a:tableStyleId>
              </a:tblPr>
              <a:tblGrid>
                <a:gridCol w="864000"/>
                <a:gridCol w="684000"/>
                <a:gridCol w="684000"/>
              </a:tblGrid>
              <a:tr h="28544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16 </a:t>
                      </a:r>
                      <a:r>
                        <a:rPr lang="ko-KR" altLang="en-US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진수</a:t>
                      </a:r>
                      <a:endParaRPr lang="ko-KR" altLang="en-US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MD아트체" panose="02020603020101020101" pitchFamily="18" charset="-127"/>
                          <a:ea typeface="MD아트체" panose="02020603020101020101" pitchFamily="18" charset="-127"/>
                        </a:rPr>
                        <a:t>1</a:t>
                      </a:r>
                      <a:endParaRPr lang="ko-KR" altLang="en-US" dirty="0">
                        <a:latin typeface="MD아트체" panose="02020603020101020101" pitchFamily="18" charset="-127"/>
                        <a:ea typeface="MD아트체" panose="02020603020101020101" pitchFamily="18" charset="-127"/>
                      </a:endParaRPr>
                    </a:p>
                  </a:txBody>
                  <a:tcP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MD아트체" panose="02020603020101020101" pitchFamily="18" charset="-127"/>
                          <a:ea typeface="MD아트체" panose="02020603020101020101" pitchFamily="18" charset="-127"/>
                        </a:rPr>
                        <a:t>C</a:t>
                      </a:r>
                      <a:endParaRPr lang="ko-KR" altLang="en-US" dirty="0">
                        <a:latin typeface="MD아트체" panose="02020603020101020101" pitchFamily="18" charset="-127"/>
                        <a:ea typeface="MD아트체" panose="02020603020101020101" pitchFamily="18" charset="-127"/>
                      </a:endParaRPr>
                    </a:p>
                  </a:txBody>
                  <a:tcPr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8544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2 </a:t>
                      </a:r>
                      <a:r>
                        <a:rPr lang="ko-KR" altLang="en-US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진수</a:t>
                      </a:r>
                      <a:endParaRPr lang="ko-KR" altLang="en-US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MD아트체" panose="02020603020101020101" pitchFamily="18" charset="-127"/>
                          <a:ea typeface="MD아트체" panose="02020603020101020101" pitchFamily="18" charset="-127"/>
                        </a:rPr>
                        <a:t>0001</a:t>
                      </a:r>
                      <a:endParaRPr lang="ko-KR" altLang="en-US" dirty="0">
                        <a:latin typeface="MD아트체" panose="02020603020101020101" pitchFamily="18" charset="-127"/>
                        <a:ea typeface="MD아트체" panose="02020603020101020101" pitchFamily="18" charset="-127"/>
                      </a:endParaRPr>
                    </a:p>
                  </a:txBody>
                  <a:tcPr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MD아트체" panose="02020603020101020101" pitchFamily="18" charset="-127"/>
                          <a:ea typeface="MD아트체" panose="02020603020101020101" pitchFamily="18" charset="-127"/>
                        </a:rPr>
                        <a:t>1100</a:t>
                      </a:r>
                      <a:endParaRPr lang="ko-KR" altLang="en-US" dirty="0">
                        <a:latin typeface="MD아트체" panose="02020603020101020101" pitchFamily="18" charset="-127"/>
                        <a:ea typeface="MD아트체" panose="02020603020101020101" pitchFamily="18" charset="-127"/>
                      </a:endParaRPr>
                    </a:p>
                  </a:txBody>
                  <a:tcPr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5" name="Rectangle 2"/>
          <p:cNvSpPr/>
          <p:nvPr/>
        </p:nvSpPr>
        <p:spPr>
          <a:xfrm>
            <a:off x="3359230" y="4478770"/>
            <a:ext cx="16585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 smtClean="0">
                <a:solidFill>
                  <a:srgbClr val="0000FF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8     4    2    1</a:t>
            </a:r>
          </a:p>
          <a:p>
            <a:r>
              <a:rPr lang="en-US" altLang="ko-KR" sz="16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1   1   0   0</a:t>
            </a:r>
            <a:endParaRPr lang="en-US" altLang="ko-KR" sz="16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7659123"/>
              </p:ext>
            </p:extLst>
          </p:nvPr>
        </p:nvGraphicFramePr>
        <p:xfrm>
          <a:off x="687023" y="5152293"/>
          <a:ext cx="5184000" cy="9144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864000"/>
                <a:gridCol w="864000"/>
                <a:gridCol w="864000"/>
                <a:gridCol w="864000"/>
                <a:gridCol w="864000"/>
                <a:gridCol w="864000"/>
              </a:tblGrid>
              <a:tr h="27586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10</a:t>
                      </a:r>
                      <a:r>
                        <a:rPr lang="en-US" altLang="ko-KR" sz="1400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</a:t>
                      </a:r>
                      <a:r>
                        <a:rPr lang="ko-KR" altLang="en-US" sz="1400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진수</a:t>
                      </a:r>
                      <a:endParaRPr lang="ko-KR" altLang="en-US" sz="14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16 </a:t>
                      </a:r>
                      <a:r>
                        <a:rPr lang="ko-KR" altLang="en-US" sz="14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진수</a:t>
                      </a:r>
                      <a:endParaRPr lang="ko-KR" altLang="en-US" sz="14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10 </a:t>
                      </a:r>
                      <a:r>
                        <a:rPr lang="ko-KR" altLang="en-US" sz="14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진수</a:t>
                      </a:r>
                      <a:endParaRPr lang="ko-KR" altLang="en-US" sz="14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16 </a:t>
                      </a:r>
                      <a:r>
                        <a:rPr lang="ko-KR" altLang="en-US" sz="14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진수</a:t>
                      </a:r>
                      <a:endParaRPr lang="ko-KR" altLang="en-US" sz="14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10 </a:t>
                      </a:r>
                      <a:r>
                        <a:rPr lang="ko-KR" altLang="en-US" sz="14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진수</a:t>
                      </a:r>
                      <a:endParaRPr lang="ko-KR" altLang="en-US" sz="14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16 </a:t>
                      </a:r>
                      <a:r>
                        <a:rPr lang="ko-KR" altLang="en-US" sz="14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진수</a:t>
                      </a:r>
                      <a:endParaRPr lang="ko-KR" altLang="en-US" sz="14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7586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10</a:t>
                      </a:r>
                      <a:endParaRPr lang="ko-KR" altLang="en-US" sz="14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rgbClr val="0000FF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A</a:t>
                      </a:r>
                      <a:endParaRPr lang="ko-KR" altLang="en-US" sz="1400" b="1" dirty="0">
                        <a:solidFill>
                          <a:srgbClr val="0000FF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11</a:t>
                      </a:r>
                      <a:endParaRPr lang="ko-KR" altLang="en-US" sz="14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rgbClr val="0000FF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B</a:t>
                      </a:r>
                      <a:endParaRPr lang="ko-KR" altLang="en-US" sz="1400" b="1" dirty="0">
                        <a:solidFill>
                          <a:srgbClr val="0000FF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12</a:t>
                      </a:r>
                      <a:endParaRPr lang="ko-KR" altLang="en-US" sz="14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rgbClr val="0000FF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C</a:t>
                      </a:r>
                      <a:endParaRPr lang="ko-KR" altLang="en-US" sz="1400" b="1" dirty="0">
                        <a:solidFill>
                          <a:srgbClr val="0000FF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7586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13</a:t>
                      </a:r>
                      <a:endParaRPr lang="ko-KR" altLang="en-US" sz="14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rgbClr val="0000FF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D</a:t>
                      </a:r>
                      <a:endParaRPr lang="ko-KR" altLang="en-US" sz="1400" b="1" dirty="0">
                        <a:solidFill>
                          <a:srgbClr val="0000FF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14</a:t>
                      </a:r>
                      <a:endParaRPr lang="ko-KR" altLang="en-US" sz="14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rgbClr val="0000FF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E</a:t>
                      </a:r>
                      <a:endParaRPr lang="ko-KR" altLang="en-US" sz="1400" b="1" dirty="0">
                        <a:solidFill>
                          <a:srgbClr val="0000FF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15</a:t>
                      </a:r>
                      <a:endParaRPr lang="ko-KR" altLang="en-US" sz="14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rgbClr val="0000FF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F</a:t>
                      </a:r>
                      <a:endParaRPr lang="ko-KR" altLang="en-US" sz="1400" b="1" dirty="0">
                        <a:solidFill>
                          <a:srgbClr val="0000FF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6305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47889" y="906873"/>
            <a:ext cx="43428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>
                <a:latin typeface="돋움" panose="020B0600000101010101" pitchFamily="50" charset="-127"/>
                <a:ea typeface="돋움" panose="020B0600000101010101" pitchFamily="50" charset="-127"/>
              </a:rPr>
              <a:t>2. </a:t>
            </a:r>
            <a:r>
              <a:rPr lang="ko-KR" altLang="en-US" dirty="0" smtClean="0">
                <a:latin typeface="돋움" panose="020B0600000101010101" pitchFamily="50" charset="-127"/>
                <a:ea typeface="돋움" panose="020B0600000101010101" pitchFamily="50" charset="-127"/>
              </a:rPr>
              <a:t>국가에 따른 </a:t>
            </a:r>
            <a:r>
              <a:rPr lang="en-US" altLang="ko-KR" dirty="0" smtClean="0">
                <a:latin typeface="돋움" panose="020B0600000101010101" pitchFamily="50" charset="-127"/>
                <a:ea typeface="돋움" panose="020B0600000101010101" pitchFamily="50" charset="-127"/>
              </a:rPr>
              <a:t>NCU </a:t>
            </a:r>
            <a:r>
              <a:rPr lang="ko-KR" altLang="en-US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설정 </a:t>
            </a:r>
            <a:r>
              <a:rPr lang="en-US" altLang="ko-KR" dirty="0" smtClean="0">
                <a:latin typeface="돋움" panose="020B0600000101010101" pitchFamily="50" charset="-127"/>
                <a:ea typeface="돋움" panose="020B0600000101010101" pitchFamily="50" charset="-127"/>
              </a:rPr>
              <a:t>(10</a:t>
            </a:r>
            <a:r>
              <a:rPr lang="ko-KR" altLang="en-US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진수 입력</a:t>
            </a:r>
            <a:r>
              <a:rPr lang="en-US" altLang="ko-KR" dirty="0" smtClean="0">
                <a:latin typeface="돋움" panose="020B0600000101010101" pitchFamily="50" charset="-127"/>
                <a:ea typeface="돋움" panose="020B0600000101010101" pitchFamily="50" charset="-127"/>
              </a:rPr>
              <a:t>)</a:t>
            </a:r>
            <a:endParaRPr lang="ko-KR" altLang="en-US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2" name="Rectangle 2"/>
          <p:cNvSpPr/>
          <p:nvPr/>
        </p:nvSpPr>
        <p:spPr>
          <a:xfrm>
            <a:off x="347889" y="4348971"/>
            <a:ext cx="5689378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1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FAX </a:t>
            </a:r>
            <a:r>
              <a:rPr lang="en-US" altLang="ko-KR" sz="2100" dirty="0">
                <a:latin typeface="돋움" panose="020B0600000101010101" pitchFamily="50" charset="-127"/>
                <a:ea typeface="돋움" panose="020B0600000101010101" pitchFamily="50" charset="-127"/>
              </a:rPr>
              <a:t>SP &gt; SP Direct &gt; 2-103-001 &gt; </a:t>
            </a:r>
            <a:r>
              <a:rPr lang="en-US" altLang="ko-KR" sz="2100" dirty="0">
                <a:solidFill>
                  <a:srgbClr val="FF0000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28</a:t>
            </a:r>
            <a:r>
              <a:rPr lang="en-US" altLang="ko-KR" sz="2100" dirty="0">
                <a:latin typeface="돋움" panose="020B0600000101010101" pitchFamily="50" charset="-127"/>
                <a:ea typeface="돋움" panose="020B0600000101010101" pitchFamily="50" charset="-127"/>
              </a:rPr>
              <a:t> </a:t>
            </a:r>
            <a:r>
              <a:rPr lang="ko-KR" altLang="en-US" sz="2100" dirty="0">
                <a:latin typeface="돋움" panose="020B0600000101010101" pitchFamily="50" charset="-127"/>
                <a:ea typeface="돋움" panose="020B0600000101010101" pitchFamily="50" charset="-127"/>
              </a:rPr>
              <a:t>설정</a:t>
            </a:r>
            <a:endParaRPr lang="en-US" altLang="ko-KR" sz="21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349" y="1334261"/>
            <a:ext cx="4064375" cy="2402317"/>
          </a:xfrm>
          <a:prstGeom prst="rect">
            <a:avLst/>
          </a:prstGeom>
        </p:spPr>
      </p:pic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돋움" panose="020B0600000101010101" pitchFamily="50" charset="-127"/>
                <a:ea typeface="돋움" panose="020B0600000101010101" pitchFamily="50" charset="-127"/>
              </a:rPr>
              <a:t>국가 코드 설정</a:t>
            </a:r>
            <a:endParaRPr lang="ko-KR" altLang="en-US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7" name="Rectangle 2"/>
          <p:cNvSpPr/>
          <p:nvPr/>
        </p:nvSpPr>
        <p:spPr>
          <a:xfrm>
            <a:off x="4680405" y="1380798"/>
            <a:ext cx="414428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NCU</a:t>
            </a:r>
            <a:r>
              <a:rPr lang="ko-KR" altLang="en-US" sz="16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의 설정도 국가 코드는 </a:t>
            </a:r>
            <a:r>
              <a:rPr lang="en-US" altLang="ko-KR" sz="16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Hex</a:t>
            </a:r>
            <a:r>
              <a:rPr lang="ko-KR" altLang="en-US" sz="16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값으로 </a:t>
            </a:r>
            <a:r>
              <a:rPr lang="en-US" altLang="ko-KR" sz="16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“1C”</a:t>
            </a:r>
            <a:r>
              <a:rPr lang="ko-KR" altLang="en-US" sz="16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로 동일하지만 입력 방법이 </a:t>
            </a:r>
            <a:r>
              <a:rPr lang="en-US" altLang="ko-KR" sz="16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Decimal (10</a:t>
            </a:r>
            <a:r>
              <a:rPr lang="ko-KR" altLang="en-US" sz="16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진수</a:t>
            </a:r>
            <a:r>
              <a:rPr lang="en-US" altLang="ko-KR" sz="16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)</a:t>
            </a:r>
            <a:r>
              <a:rPr lang="ko-KR" altLang="en-US" sz="16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로 입력해야 한다</a:t>
            </a:r>
            <a:r>
              <a:rPr lang="en-US" altLang="ko-KR" sz="16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.</a:t>
            </a:r>
            <a:endParaRPr lang="en-US" altLang="ko-KR" sz="16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6624899"/>
              </p:ext>
            </p:extLst>
          </p:nvPr>
        </p:nvGraphicFramePr>
        <p:xfrm>
          <a:off x="4894603" y="2285606"/>
          <a:ext cx="2275452" cy="594360"/>
        </p:xfrm>
        <a:graphic>
          <a:graphicData uri="http://schemas.openxmlformats.org/drawingml/2006/table">
            <a:tbl>
              <a:tblPr bandRow="1">
                <a:tableStyleId>{073A0DAA-6AF3-43AB-8588-CEC1D06C72B9}</a:tableStyleId>
              </a:tblPr>
              <a:tblGrid>
                <a:gridCol w="880820"/>
                <a:gridCol w="697316"/>
                <a:gridCol w="697316"/>
              </a:tblGrid>
              <a:tr h="28544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16 </a:t>
                      </a:r>
                      <a:r>
                        <a:rPr lang="ko-KR" altLang="en-US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진수</a:t>
                      </a:r>
                      <a:endParaRPr lang="ko-KR" altLang="en-US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</a:t>
                      </a:r>
                      <a:endParaRPr lang="ko-KR" altLang="en-US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C</a:t>
                      </a:r>
                      <a:endParaRPr lang="ko-KR" altLang="en-US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8544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2 </a:t>
                      </a:r>
                      <a:r>
                        <a:rPr lang="ko-KR" altLang="en-US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진수</a:t>
                      </a:r>
                      <a:endParaRPr lang="ko-KR" altLang="en-US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0001</a:t>
                      </a:r>
                      <a:endParaRPr lang="ko-KR" altLang="en-US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1100</a:t>
                      </a:r>
                      <a:endParaRPr lang="ko-KR" altLang="en-US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328597"/>
              </p:ext>
            </p:extLst>
          </p:nvPr>
        </p:nvGraphicFramePr>
        <p:xfrm>
          <a:off x="4824267" y="3038441"/>
          <a:ext cx="3744000" cy="5486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8000"/>
                <a:gridCol w="468000"/>
                <a:gridCol w="468000"/>
                <a:gridCol w="468000"/>
                <a:gridCol w="468000"/>
                <a:gridCol w="468000"/>
                <a:gridCol w="468000"/>
                <a:gridCol w="468000"/>
              </a:tblGrid>
              <a:tr h="23140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solidFill>
                            <a:srgbClr val="0000FF"/>
                          </a:solidFill>
                        </a:rPr>
                        <a:t>128</a:t>
                      </a:r>
                      <a:endParaRPr lang="ko-KR" altLang="en-US" sz="10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solidFill>
                            <a:srgbClr val="0000FF"/>
                          </a:solidFill>
                        </a:rPr>
                        <a:t>64</a:t>
                      </a:r>
                      <a:endParaRPr lang="ko-KR" altLang="en-US" sz="10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solidFill>
                            <a:srgbClr val="0000FF"/>
                          </a:solidFill>
                        </a:rPr>
                        <a:t>32</a:t>
                      </a:r>
                      <a:endParaRPr lang="ko-KR" altLang="en-US" sz="10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solidFill>
                            <a:srgbClr val="0000FF"/>
                          </a:solidFill>
                        </a:rPr>
                        <a:t>16</a:t>
                      </a:r>
                      <a:endParaRPr lang="ko-KR" altLang="en-US" sz="10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solidFill>
                            <a:srgbClr val="0000FF"/>
                          </a:solidFill>
                        </a:rPr>
                        <a:t>8</a:t>
                      </a:r>
                      <a:endParaRPr lang="ko-KR" altLang="en-US" sz="10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solidFill>
                            <a:srgbClr val="0000FF"/>
                          </a:solidFill>
                        </a:rPr>
                        <a:t>4</a:t>
                      </a:r>
                      <a:endParaRPr lang="ko-KR" altLang="en-US" sz="10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solidFill>
                            <a:srgbClr val="0000FF"/>
                          </a:solidFill>
                        </a:rPr>
                        <a:t>2</a:t>
                      </a:r>
                      <a:endParaRPr lang="ko-KR" altLang="en-US" sz="10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ko-KR" altLang="en-US" sz="10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25712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0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0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0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1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1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1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0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0</a:t>
                      </a:r>
                      <a:endParaRPr lang="ko-KR" alt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Rectangle 2"/>
          <p:cNvSpPr/>
          <p:nvPr/>
        </p:nvSpPr>
        <p:spPr>
          <a:xfrm>
            <a:off x="4774749" y="3652284"/>
            <a:ext cx="414428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dirty="0" smtClean="0">
                <a:latin typeface="MD아트체" panose="02020603020101020101" pitchFamily="18" charset="-127"/>
                <a:ea typeface="MD아트체" panose="02020603020101020101" pitchFamily="18" charset="-127"/>
              </a:rPr>
              <a:t>16 + 8 + 4 = </a:t>
            </a:r>
            <a:r>
              <a:rPr lang="en-US" altLang="ko-KR" sz="1600" dirty="0" smtClean="0">
                <a:solidFill>
                  <a:srgbClr val="FF0000"/>
                </a:solidFill>
                <a:latin typeface="MD아트체" panose="02020603020101020101" pitchFamily="18" charset="-127"/>
                <a:ea typeface="MD아트체" panose="02020603020101020101" pitchFamily="18" charset="-127"/>
              </a:rPr>
              <a:t>28</a:t>
            </a:r>
            <a:endParaRPr lang="en-US" altLang="ko-KR" sz="1600" dirty="0">
              <a:solidFill>
                <a:srgbClr val="FF0000"/>
              </a:solidFill>
              <a:latin typeface="MD아트체" panose="02020603020101020101" pitchFamily="18" charset="-127"/>
              <a:ea typeface="MD아트체" panose="02020603020101020101" pitchFamily="18" charset="-127"/>
            </a:endParaRPr>
          </a:p>
        </p:txBody>
      </p:sp>
      <p:sp>
        <p:nvSpPr>
          <p:cNvPr id="13" name="Rectangle 2"/>
          <p:cNvSpPr/>
          <p:nvPr/>
        </p:nvSpPr>
        <p:spPr>
          <a:xfrm>
            <a:off x="522060" y="5002113"/>
            <a:ext cx="7373711" cy="13080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ko-KR" altLang="en-US" sz="16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팩스 옵션이 </a:t>
            </a:r>
            <a:r>
              <a:rPr lang="en-US" altLang="ko-KR" sz="16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1</a:t>
            </a:r>
            <a:r>
              <a:rPr lang="ko-KR" altLang="en-US" sz="16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개 이상 설치된 경우에는 각 옵션의 추가에 따라 설정한다</a:t>
            </a:r>
            <a:r>
              <a:rPr lang="en-US" altLang="ko-KR" sz="16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.</a:t>
            </a:r>
          </a:p>
          <a:p>
            <a:pPr>
              <a:spcAft>
                <a:spcPts val="600"/>
              </a:spcAft>
            </a:pPr>
            <a:r>
              <a:rPr lang="en-US" altLang="ko-KR" sz="16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SP Direct &gt; 2-104-001 G3-2</a:t>
            </a:r>
          </a:p>
          <a:p>
            <a:pPr>
              <a:spcAft>
                <a:spcPts val="600"/>
              </a:spcAft>
            </a:pPr>
            <a:r>
              <a:rPr lang="en-US" altLang="ko-KR" sz="16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SP Direct &gt; 2-105-001 G3-3</a:t>
            </a:r>
          </a:p>
          <a:p>
            <a:pPr>
              <a:spcAft>
                <a:spcPts val="600"/>
              </a:spcAft>
            </a:pPr>
            <a:r>
              <a:rPr lang="ko-KR" altLang="en-US" sz="16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설정 값은 </a:t>
            </a:r>
            <a:r>
              <a:rPr lang="en-US" altLang="ko-KR" sz="16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“28”(10</a:t>
            </a:r>
            <a:r>
              <a:rPr lang="ko-KR" altLang="en-US" sz="16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진수</a:t>
            </a:r>
            <a:r>
              <a:rPr lang="en-US" altLang="ko-KR" sz="16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)</a:t>
            </a:r>
            <a:r>
              <a:rPr lang="ko-KR" altLang="en-US" sz="16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로 동일</a:t>
            </a:r>
            <a:r>
              <a:rPr lang="en-US" altLang="ko-KR" sz="16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.</a:t>
            </a:r>
            <a:endParaRPr lang="en-US" altLang="ko-KR" sz="16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76991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49487" y="919507"/>
            <a:ext cx="50401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ko-KR" altLang="en-US" dirty="0" smtClean="0">
                <a:latin typeface="돋움" panose="020B0600000101010101" pitchFamily="50" charset="-127"/>
                <a:ea typeface="돋움" panose="020B0600000101010101" pitchFamily="50" charset="-127"/>
              </a:rPr>
              <a:t>팩스 라인</a:t>
            </a:r>
            <a:r>
              <a:rPr lang="en-US" altLang="ko-KR" dirty="0" smtClean="0">
                <a:latin typeface="돋움" panose="020B0600000101010101" pitchFamily="50" charset="-127"/>
                <a:ea typeface="돋움" panose="020B0600000101010101" pitchFamily="50" charset="-127"/>
              </a:rPr>
              <a:t> </a:t>
            </a:r>
            <a:r>
              <a:rPr lang="en-US" altLang="ko-KR" dirty="0">
                <a:latin typeface="돋움" panose="020B0600000101010101" pitchFamily="50" charset="-127"/>
                <a:ea typeface="돋움" panose="020B0600000101010101" pitchFamily="50" charset="-127"/>
              </a:rPr>
              <a:t>PSTN(</a:t>
            </a:r>
            <a:r>
              <a:rPr lang="ko-KR" altLang="en-US" dirty="0">
                <a:latin typeface="돋움" panose="020B0600000101010101" pitchFamily="50" charset="-127"/>
                <a:ea typeface="돋움" panose="020B0600000101010101" pitchFamily="50" charset="-127"/>
              </a:rPr>
              <a:t>일반</a:t>
            </a:r>
            <a:r>
              <a:rPr lang="en-US" altLang="ko-KR" dirty="0">
                <a:latin typeface="돋움" panose="020B0600000101010101" pitchFamily="50" charset="-127"/>
                <a:ea typeface="돋움" panose="020B0600000101010101" pitchFamily="50" charset="-127"/>
              </a:rPr>
              <a:t>) &amp; PABX(</a:t>
            </a:r>
            <a:r>
              <a:rPr lang="ko-KR" altLang="en-US" dirty="0">
                <a:latin typeface="돋움" panose="020B0600000101010101" pitchFamily="50" charset="-127"/>
                <a:ea typeface="돋움" panose="020B0600000101010101" pitchFamily="50" charset="-127"/>
              </a:rPr>
              <a:t>내선</a:t>
            </a:r>
            <a:r>
              <a:rPr lang="en-US" altLang="ko-KR" dirty="0">
                <a:latin typeface="돋움" panose="020B0600000101010101" pitchFamily="50" charset="-127"/>
                <a:ea typeface="돋움" panose="020B0600000101010101" pitchFamily="50" charset="-127"/>
              </a:rPr>
              <a:t>) </a:t>
            </a:r>
            <a:r>
              <a:rPr lang="ko-KR" altLang="en-US" dirty="0">
                <a:latin typeface="돋움" panose="020B0600000101010101" pitchFamily="50" charset="-127"/>
                <a:ea typeface="돋움" panose="020B0600000101010101" pitchFamily="50" charset="-127"/>
              </a:rPr>
              <a:t>설정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720" y="1480513"/>
            <a:ext cx="5602435" cy="2615363"/>
          </a:xfrm>
          <a:prstGeom prst="rect">
            <a:avLst/>
          </a:prstGeom>
        </p:spPr>
      </p:pic>
      <p:sp>
        <p:nvSpPr>
          <p:cNvPr id="9" name="Rectangle 2"/>
          <p:cNvSpPr/>
          <p:nvPr/>
        </p:nvSpPr>
        <p:spPr>
          <a:xfrm>
            <a:off x="609146" y="4241384"/>
            <a:ext cx="808491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altLang="ko-KR" sz="1600" dirty="0">
                <a:latin typeface="돋움" panose="020B0600000101010101" pitchFamily="50" charset="-127"/>
                <a:ea typeface="돋움" panose="020B0600000101010101" pitchFamily="50" charset="-127"/>
              </a:rPr>
              <a:t>FAX SP &gt; SP Direct &gt; 3-103-001 &gt; PSTN &amp; PABX </a:t>
            </a:r>
            <a:r>
              <a:rPr lang="ko-KR" altLang="en-US" sz="1600" dirty="0">
                <a:latin typeface="돋움" panose="020B0600000101010101" pitchFamily="50" charset="-127"/>
                <a:ea typeface="돋움" panose="020B0600000101010101" pitchFamily="50" charset="-127"/>
              </a:rPr>
              <a:t>설정</a:t>
            </a:r>
            <a:endParaRPr lang="en-US" altLang="ko-KR" sz="1600" dirty="0"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r>
              <a:rPr lang="en-US" altLang="ko-KR" sz="1600" dirty="0">
                <a:latin typeface="돋움" panose="020B0600000101010101" pitchFamily="50" charset="-127"/>
                <a:ea typeface="돋움" panose="020B0600000101010101" pitchFamily="50" charset="-127"/>
              </a:rPr>
              <a:t> </a:t>
            </a:r>
            <a:r>
              <a:rPr lang="en-US" altLang="ko-KR" sz="16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 - </a:t>
            </a:r>
            <a:r>
              <a:rPr lang="ko-KR" altLang="en-US" sz="1600" dirty="0">
                <a:latin typeface="돋움" panose="020B0600000101010101" pitchFamily="50" charset="-127"/>
                <a:ea typeface="돋움" panose="020B0600000101010101" pitchFamily="50" charset="-127"/>
              </a:rPr>
              <a:t>설치 시 고객 </a:t>
            </a:r>
            <a:r>
              <a:rPr lang="en-US" altLang="ko-KR" sz="1600" dirty="0">
                <a:latin typeface="돋움" panose="020B0600000101010101" pitchFamily="50" charset="-127"/>
                <a:ea typeface="돋움" panose="020B0600000101010101" pitchFamily="50" charset="-127"/>
              </a:rPr>
              <a:t>FAX line </a:t>
            </a:r>
            <a:r>
              <a:rPr lang="ko-KR" altLang="en-US" sz="1600" dirty="0">
                <a:latin typeface="돋움" panose="020B0600000101010101" pitchFamily="50" charset="-127"/>
                <a:ea typeface="돋움" panose="020B0600000101010101" pitchFamily="50" charset="-127"/>
              </a:rPr>
              <a:t>외선</a:t>
            </a:r>
            <a:r>
              <a:rPr lang="en-US" altLang="ko-KR" sz="1600" dirty="0">
                <a:latin typeface="돋움" panose="020B0600000101010101" pitchFamily="50" charset="-127"/>
                <a:ea typeface="돋움" panose="020B0600000101010101" pitchFamily="50" charset="-127"/>
              </a:rPr>
              <a:t>/</a:t>
            </a:r>
            <a:r>
              <a:rPr lang="ko-KR" altLang="en-US" sz="1600" dirty="0">
                <a:latin typeface="돋움" panose="020B0600000101010101" pitchFamily="50" charset="-127"/>
                <a:ea typeface="돋움" panose="020B0600000101010101" pitchFamily="50" charset="-127"/>
              </a:rPr>
              <a:t>내선 확인 후 </a:t>
            </a:r>
            <a:r>
              <a:rPr lang="ko-KR" altLang="en-US" sz="16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설정</a:t>
            </a:r>
            <a:r>
              <a:rPr lang="en-US" altLang="ko-KR" sz="16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.</a:t>
            </a:r>
          </a:p>
          <a:p>
            <a:endParaRPr lang="en-US" altLang="ko-KR" sz="1600" dirty="0" smtClean="0"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r>
              <a:rPr lang="ko-KR" altLang="en-US" sz="16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또한</a:t>
            </a:r>
            <a:r>
              <a:rPr lang="en-US" altLang="ko-KR" sz="16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, </a:t>
            </a:r>
            <a:r>
              <a:rPr lang="ko-KR" altLang="en-US" sz="16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내선 교환기에서 외선</a:t>
            </a:r>
            <a:r>
              <a:rPr lang="en-US" altLang="ko-KR" sz="16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(</a:t>
            </a:r>
            <a:r>
              <a:rPr lang="ko-KR" altLang="en-US" sz="16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외부 전화할 때 누르는 번호를 설정할 수 있다</a:t>
            </a:r>
            <a:endParaRPr lang="en-US" altLang="ko-KR" sz="1600" dirty="0" smtClean="0"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endParaRPr lang="en-US" altLang="ko-KR" sz="1600" dirty="0" smtClean="0"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altLang="ko-KR" sz="16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FAX </a:t>
            </a:r>
            <a:r>
              <a:rPr lang="en-US" altLang="ko-KR" sz="1600" dirty="0">
                <a:latin typeface="돋움" panose="020B0600000101010101" pitchFamily="50" charset="-127"/>
                <a:ea typeface="돋움" panose="020B0600000101010101" pitchFamily="50" charset="-127"/>
              </a:rPr>
              <a:t>SP &gt; SP Direct &gt; </a:t>
            </a:r>
            <a:r>
              <a:rPr lang="en-US" altLang="ko-KR" sz="16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3-103-002 &gt; </a:t>
            </a:r>
            <a:r>
              <a:rPr lang="ko-KR" altLang="en-US" sz="16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외선 호출 번호 </a:t>
            </a:r>
            <a:endParaRPr lang="en-US" altLang="ko-KR" sz="1600" dirty="0" smtClean="0"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r>
              <a:rPr lang="ko-KR" altLang="en-US" sz="16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  예</a:t>
            </a:r>
            <a:r>
              <a:rPr lang="en-US" altLang="ko-KR" sz="16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) “9’</a:t>
            </a:r>
            <a:r>
              <a:rPr lang="ko-KR" altLang="en-US" sz="16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번 또는 </a:t>
            </a:r>
            <a:r>
              <a:rPr lang="en-US" altLang="ko-KR" sz="16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“0”</a:t>
            </a:r>
            <a:r>
              <a:rPr lang="ko-KR" altLang="en-US" sz="16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번</a:t>
            </a:r>
            <a:endParaRPr lang="en-US" altLang="ko-KR" sz="1600" dirty="0" smtClean="0"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r>
              <a:rPr lang="en-US" altLang="ko-KR" sz="1600" dirty="0">
                <a:latin typeface="돋움" panose="020B0600000101010101" pitchFamily="50" charset="-127"/>
                <a:ea typeface="돋움" panose="020B0600000101010101" pitchFamily="50" charset="-127"/>
              </a:rPr>
              <a:t> </a:t>
            </a:r>
            <a:r>
              <a:rPr lang="en-US" altLang="ko-KR" sz="16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 </a:t>
            </a:r>
            <a:r>
              <a:rPr lang="ko-KR" altLang="en-US" sz="16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외선 호출번호를 설정하면</a:t>
            </a:r>
            <a:r>
              <a:rPr lang="en-US" altLang="ko-KR" sz="16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, </a:t>
            </a:r>
            <a:r>
              <a:rPr lang="ko-KR" altLang="en-US" sz="1600" dirty="0" err="1" smtClean="0">
                <a:latin typeface="돋움" panose="020B0600000101010101" pitchFamily="50" charset="-127"/>
                <a:ea typeface="돋움" panose="020B0600000101010101" pitchFamily="50" charset="-127"/>
              </a:rPr>
              <a:t>송신시</a:t>
            </a:r>
            <a:r>
              <a:rPr lang="ko-KR" altLang="en-US" sz="16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 외선 호출 번호를 입력할 필요가 없다</a:t>
            </a:r>
            <a:r>
              <a:rPr lang="en-US" altLang="ko-KR" sz="16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.</a:t>
            </a:r>
            <a:endParaRPr lang="en-US" altLang="ko-KR" sz="16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돋움" panose="020B0600000101010101" pitchFamily="50" charset="-127"/>
                <a:ea typeface="돋움" panose="020B0600000101010101" pitchFamily="50" charset="-127"/>
              </a:rPr>
              <a:t>팩스 라인 </a:t>
            </a:r>
            <a:r>
              <a:rPr lang="ko-KR" altLang="en-US" dirty="0">
                <a:latin typeface="돋움" panose="020B0600000101010101" pitchFamily="50" charset="-127"/>
                <a:ea typeface="돋움" panose="020B0600000101010101" pitchFamily="50" charset="-127"/>
              </a:rPr>
              <a:t>설정</a:t>
            </a:r>
          </a:p>
        </p:txBody>
      </p:sp>
    </p:spTree>
    <p:extLst>
      <p:ext uri="{BB962C8B-B14F-4D97-AF65-F5344CB8AC3E}">
        <p14:creationId xmlns:p14="http://schemas.microsoft.com/office/powerpoint/2010/main" val="1625299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47889" y="842103"/>
            <a:ext cx="25779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altLang="ko-KR" dirty="0" smtClean="0">
                <a:latin typeface="돋움" panose="020B0600000101010101" pitchFamily="50" charset="-127"/>
                <a:ea typeface="돋움" panose="020B0600000101010101" pitchFamily="50" charset="-127"/>
              </a:rPr>
              <a:t>FAX </a:t>
            </a:r>
            <a:r>
              <a:rPr lang="ko-KR" altLang="en-US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송신 속도 </a:t>
            </a:r>
            <a:r>
              <a:rPr lang="ko-KR" altLang="en-US" dirty="0">
                <a:latin typeface="돋움" panose="020B0600000101010101" pitchFamily="50" charset="-127"/>
                <a:ea typeface="돋움" panose="020B0600000101010101" pitchFamily="50" charset="-127"/>
              </a:rPr>
              <a:t>조절</a:t>
            </a:r>
          </a:p>
        </p:txBody>
      </p:sp>
      <p:sp>
        <p:nvSpPr>
          <p:cNvPr id="9" name="Rectangle 2"/>
          <p:cNvSpPr/>
          <p:nvPr/>
        </p:nvSpPr>
        <p:spPr>
          <a:xfrm>
            <a:off x="347889" y="3814149"/>
            <a:ext cx="397119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altLang="ko-KR" sz="1500" dirty="0">
                <a:latin typeface="돋움" panose="020B0600000101010101" pitchFamily="50" charset="-127"/>
                <a:ea typeface="돋움" panose="020B0600000101010101" pitchFamily="50" charset="-127"/>
              </a:rPr>
              <a:t>FAX SP &gt; SP Direct &gt; 1-105-006 &gt; 0110</a:t>
            </a:r>
            <a:r>
              <a:rPr lang="ko-KR" altLang="en-US" sz="1500" dirty="0">
                <a:latin typeface="돋움" panose="020B0600000101010101" pitchFamily="50" charset="-127"/>
                <a:ea typeface="돋움" panose="020B0600000101010101" pitchFamily="50" charset="-127"/>
              </a:rPr>
              <a:t>설정 </a:t>
            </a:r>
            <a:r>
              <a:rPr lang="en-US" altLang="ko-KR" sz="1500" dirty="0">
                <a:latin typeface="돋움" panose="020B0600000101010101" pitchFamily="50" charset="-127"/>
                <a:ea typeface="돋움" panose="020B0600000101010101" pitchFamily="50" charset="-127"/>
              </a:rPr>
              <a:t>(14.4K</a:t>
            </a:r>
            <a:r>
              <a:rPr lang="en-US" altLang="ko-KR" sz="15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)</a:t>
            </a:r>
            <a:endParaRPr lang="en-US" altLang="ko-KR" sz="15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714" y="1400157"/>
            <a:ext cx="3786367" cy="227182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9737" y="1302877"/>
            <a:ext cx="3905433" cy="2343260"/>
          </a:xfrm>
          <a:prstGeom prst="rect">
            <a:avLst/>
          </a:prstGeom>
        </p:spPr>
      </p:pic>
      <p:sp>
        <p:nvSpPr>
          <p:cNvPr id="8" name="제목 4"/>
          <p:cNvSpPr txBox="1">
            <a:spLocks/>
          </p:cNvSpPr>
          <p:nvPr/>
        </p:nvSpPr>
        <p:spPr bwMode="auto">
          <a:xfrm>
            <a:off x="1161692" y="66810"/>
            <a:ext cx="6358474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Arial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Arial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Arial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Arial" charset="0"/>
              </a:defRPr>
            </a:lvl5pPr>
            <a:lvl6pPr marL="3429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Arial" charset="0"/>
              </a:defRPr>
            </a:lvl6pPr>
            <a:lvl7pPr marL="685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Arial" charset="0"/>
              </a:defRPr>
            </a:lvl7pPr>
            <a:lvl8pPr marL="10287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Arial" charset="0"/>
              </a:defRPr>
            </a:lvl8pPr>
            <a:lvl9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ko-KR" altLang="en-US" kern="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팩스 통신속도 설정</a:t>
            </a:r>
            <a:endParaRPr lang="ko-KR" altLang="en-US" kern="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0" name="Rectangle 2"/>
          <p:cNvSpPr/>
          <p:nvPr/>
        </p:nvSpPr>
        <p:spPr>
          <a:xfrm>
            <a:off x="4421444" y="865186"/>
            <a:ext cx="25779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altLang="ko-KR" dirty="0" smtClean="0">
                <a:latin typeface="돋움" panose="020B0600000101010101" pitchFamily="50" charset="-127"/>
                <a:ea typeface="돋움" panose="020B0600000101010101" pitchFamily="50" charset="-127"/>
              </a:rPr>
              <a:t>FAX </a:t>
            </a:r>
            <a:r>
              <a:rPr lang="ko-KR" altLang="en-US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수신 속도 </a:t>
            </a:r>
            <a:r>
              <a:rPr lang="ko-KR" altLang="en-US" dirty="0">
                <a:latin typeface="돋움" panose="020B0600000101010101" pitchFamily="50" charset="-127"/>
                <a:ea typeface="돋움" panose="020B0600000101010101" pitchFamily="50" charset="-127"/>
              </a:rPr>
              <a:t>조절</a:t>
            </a:r>
          </a:p>
        </p:txBody>
      </p:sp>
      <p:sp>
        <p:nvSpPr>
          <p:cNvPr id="11" name="Rectangle 2"/>
          <p:cNvSpPr/>
          <p:nvPr/>
        </p:nvSpPr>
        <p:spPr>
          <a:xfrm>
            <a:off x="4839736" y="3814149"/>
            <a:ext cx="401888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altLang="ko-KR" sz="15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FAX </a:t>
            </a:r>
            <a:r>
              <a:rPr lang="en-US" altLang="ko-KR" sz="1500" dirty="0">
                <a:latin typeface="돋움" panose="020B0600000101010101" pitchFamily="50" charset="-127"/>
                <a:ea typeface="돋움" panose="020B0600000101010101" pitchFamily="50" charset="-127"/>
              </a:rPr>
              <a:t>SP &gt; SP Direct &gt; 1-105-007 &gt; 0110</a:t>
            </a:r>
            <a:r>
              <a:rPr lang="ko-KR" altLang="en-US" sz="1500" dirty="0">
                <a:latin typeface="돋움" panose="020B0600000101010101" pitchFamily="50" charset="-127"/>
                <a:ea typeface="돋움" panose="020B0600000101010101" pitchFamily="50" charset="-127"/>
              </a:rPr>
              <a:t>설정 </a:t>
            </a:r>
            <a:r>
              <a:rPr lang="en-US" altLang="ko-KR" sz="1500" dirty="0">
                <a:latin typeface="돋움" panose="020B0600000101010101" pitchFamily="50" charset="-127"/>
                <a:ea typeface="돋움" panose="020B0600000101010101" pitchFamily="50" charset="-127"/>
              </a:rPr>
              <a:t>(14.4K</a:t>
            </a:r>
            <a:r>
              <a:rPr lang="en-US" altLang="ko-KR" sz="15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)</a:t>
            </a:r>
            <a:endParaRPr lang="en-US" altLang="ko-KR" sz="15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cxnSp>
        <p:nvCxnSpPr>
          <p:cNvPr id="12" name="직선 연결선 11"/>
          <p:cNvCxnSpPr>
            <a:stCxn id="10" idx="1"/>
          </p:cNvCxnSpPr>
          <p:nvPr/>
        </p:nvCxnSpPr>
        <p:spPr bwMode="auto">
          <a:xfrm>
            <a:off x="4421444" y="1049852"/>
            <a:ext cx="0" cy="3483237"/>
          </a:xfrm>
          <a:prstGeom prst="line">
            <a:avLst/>
          </a:prstGeom>
          <a:solidFill>
            <a:srgbClr val="B7DBE2"/>
          </a:solidFill>
          <a:ln w="19050" cap="flat" cmpd="sng" algn="ctr">
            <a:solidFill>
              <a:srgbClr val="53B7C7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" name="Rectangle 2"/>
          <p:cNvSpPr/>
          <p:nvPr/>
        </p:nvSpPr>
        <p:spPr>
          <a:xfrm>
            <a:off x="532714" y="4666942"/>
            <a:ext cx="821245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5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고객의 팩스 라인 환경에 따라 송</a:t>
            </a:r>
            <a:r>
              <a:rPr lang="en-US" altLang="ko-KR" sz="15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/</a:t>
            </a:r>
            <a:r>
              <a:rPr lang="ko-KR" altLang="en-US" sz="15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수신 속도를 설정한다</a:t>
            </a:r>
            <a:r>
              <a:rPr lang="en-US" altLang="ko-KR" sz="15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.</a:t>
            </a:r>
          </a:p>
          <a:p>
            <a:r>
              <a:rPr lang="ko-KR" altLang="en-US" sz="15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단</a:t>
            </a:r>
            <a:r>
              <a:rPr lang="en-US" altLang="ko-KR" sz="15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, 14.4K </a:t>
            </a:r>
            <a:r>
              <a:rPr lang="ko-KR" altLang="en-US" sz="15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또는 이하의 속도로 설정할 때는 </a:t>
            </a:r>
            <a:r>
              <a:rPr lang="en-US" altLang="ko-KR" sz="15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V.8 Protocol</a:t>
            </a:r>
            <a:r>
              <a:rPr lang="ko-KR" altLang="en-US" sz="15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을 </a:t>
            </a:r>
            <a:r>
              <a:rPr lang="en-US" altLang="ko-KR" sz="15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OFF</a:t>
            </a:r>
            <a:r>
              <a:rPr lang="ko-KR" altLang="en-US" sz="15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로 </a:t>
            </a:r>
            <a:r>
              <a:rPr lang="ko-KR" altLang="en-US" sz="1500" dirty="0" err="1" smtClean="0">
                <a:latin typeface="돋움" panose="020B0600000101010101" pitchFamily="50" charset="-127"/>
                <a:ea typeface="돋움" panose="020B0600000101010101" pitchFamily="50" charset="-127"/>
              </a:rPr>
              <a:t>해야한다</a:t>
            </a:r>
            <a:r>
              <a:rPr lang="en-US" altLang="ko-KR" sz="15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.</a:t>
            </a:r>
          </a:p>
        </p:txBody>
      </p:sp>
      <p:sp>
        <p:nvSpPr>
          <p:cNvPr id="14" name="Rectangle 2"/>
          <p:cNvSpPr/>
          <p:nvPr/>
        </p:nvSpPr>
        <p:spPr>
          <a:xfrm>
            <a:off x="347889" y="5430055"/>
            <a:ext cx="8212456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altLang="ko-KR" sz="15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V.8 Protocol</a:t>
            </a:r>
            <a:r>
              <a:rPr lang="ko-KR" altLang="en-US" sz="15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을 </a:t>
            </a:r>
            <a:r>
              <a:rPr lang="en-US" altLang="ko-KR" sz="15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OFF</a:t>
            </a:r>
            <a:r>
              <a:rPr lang="ko-KR" altLang="en-US" sz="15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로 하는 방법</a:t>
            </a:r>
            <a:r>
              <a:rPr lang="en-US" altLang="ko-KR" sz="15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altLang="ko-KR" sz="1500" dirty="0">
                <a:latin typeface="돋움" panose="020B0600000101010101" pitchFamily="50" charset="-127"/>
                <a:ea typeface="돋움" panose="020B0600000101010101" pitchFamily="50" charset="-127"/>
              </a:rPr>
              <a:t>FAX SP &gt; SP Direct &gt; </a:t>
            </a:r>
            <a:r>
              <a:rPr lang="en-US" altLang="ko-KR" sz="15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1-105-004 </a:t>
            </a:r>
            <a:r>
              <a:rPr lang="en-US" altLang="ko-KR" sz="1500" dirty="0">
                <a:latin typeface="돋움" panose="020B0600000101010101" pitchFamily="50" charset="-127"/>
                <a:ea typeface="돋움" panose="020B0600000101010101" pitchFamily="50" charset="-127"/>
              </a:rPr>
              <a:t>&gt; </a:t>
            </a:r>
            <a:r>
              <a:rPr lang="en-US" altLang="ko-KR" sz="15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“11000</a:t>
            </a:r>
            <a:r>
              <a:rPr lang="en-US" altLang="ko-KR" sz="1500" dirty="0" smtClean="0">
                <a:solidFill>
                  <a:srgbClr val="FF0000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1</a:t>
            </a:r>
            <a:r>
              <a:rPr lang="en-US" altLang="ko-KR" sz="15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10”</a:t>
            </a:r>
            <a:r>
              <a:rPr lang="ko-KR" altLang="en-US" sz="15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을 </a:t>
            </a:r>
            <a:r>
              <a:rPr lang="en-US" altLang="ko-KR" sz="15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“11000</a:t>
            </a:r>
            <a:r>
              <a:rPr lang="en-US" altLang="ko-KR" sz="1500" dirty="0" smtClean="0">
                <a:solidFill>
                  <a:srgbClr val="FF0000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0</a:t>
            </a:r>
            <a:r>
              <a:rPr lang="en-US" altLang="ko-KR" sz="15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10”</a:t>
            </a:r>
            <a:r>
              <a:rPr lang="ko-KR" altLang="en-US" sz="15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으로 변경한다</a:t>
            </a:r>
            <a:r>
              <a:rPr lang="en-US" altLang="ko-KR" sz="15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.</a:t>
            </a:r>
          </a:p>
          <a:p>
            <a:r>
              <a:rPr lang="en-US" altLang="ko-KR" sz="15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bit2</a:t>
            </a:r>
            <a:r>
              <a:rPr lang="ko-KR" altLang="en-US" sz="15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 값만 </a:t>
            </a:r>
            <a:r>
              <a:rPr lang="en-US" altLang="ko-KR" sz="15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“1”</a:t>
            </a:r>
            <a:r>
              <a:rPr lang="ko-KR" altLang="en-US" sz="15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에서 </a:t>
            </a:r>
            <a:r>
              <a:rPr lang="en-US" altLang="ko-KR" sz="15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“0”</a:t>
            </a:r>
            <a:r>
              <a:rPr lang="ko-KR" altLang="en-US" sz="15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으로 변경한다</a:t>
            </a:r>
            <a:r>
              <a:rPr lang="en-US" altLang="ko-KR" sz="15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.</a:t>
            </a:r>
          </a:p>
          <a:p>
            <a:r>
              <a:rPr lang="ko-KR" altLang="en-US" sz="15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송</a:t>
            </a:r>
            <a:r>
              <a:rPr lang="en-US" altLang="ko-KR" sz="15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/</a:t>
            </a:r>
            <a:r>
              <a:rPr lang="ko-KR" altLang="en-US" sz="15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수신 속도 테이블은 다음 슬라이드 참조</a:t>
            </a:r>
            <a:r>
              <a:rPr lang="en-US" altLang="ko-KR" sz="15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.</a:t>
            </a:r>
            <a:r>
              <a:rPr lang="ko-KR" altLang="en-US" sz="15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 </a:t>
            </a:r>
            <a:endParaRPr lang="en-US" altLang="ko-KR" sz="1500" dirty="0"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altLang="ko-KR" sz="1500" dirty="0" smtClean="0">
              <a:latin typeface="MD아트체" panose="02020603020101020101" pitchFamily="18" charset="-127"/>
              <a:ea typeface="MD아트체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06642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47889" y="842103"/>
            <a:ext cx="31357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altLang="ko-KR" dirty="0" smtClean="0">
                <a:latin typeface="돋움" panose="020B0600000101010101" pitchFamily="50" charset="-127"/>
                <a:ea typeface="돋움" panose="020B0600000101010101" pitchFamily="50" charset="-127"/>
              </a:rPr>
              <a:t>FAX </a:t>
            </a:r>
            <a:r>
              <a:rPr lang="ko-KR" altLang="en-US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송</a:t>
            </a:r>
            <a:r>
              <a:rPr lang="en-US" altLang="ko-KR" dirty="0" smtClean="0">
                <a:latin typeface="돋움" panose="020B0600000101010101" pitchFamily="50" charset="-127"/>
                <a:ea typeface="돋움" panose="020B0600000101010101" pitchFamily="50" charset="-127"/>
              </a:rPr>
              <a:t>/</a:t>
            </a:r>
            <a:r>
              <a:rPr lang="ko-KR" altLang="en-US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수신 속도 테이블</a:t>
            </a:r>
            <a:endParaRPr lang="ko-KR" altLang="en-US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8" name="제목 4"/>
          <p:cNvSpPr txBox="1">
            <a:spLocks/>
          </p:cNvSpPr>
          <p:nvPr/>
        </p:nvSpPr>
        <p:spPr bwMode="auto">
          <a:xfrm>
            <a:off x="1161692" y="66810"/>
            <a:ext cx="6358474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Arial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Arial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Arial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Arial" charset="0"/>
              </a:defRPr>
            </a:lvl5pPr>
            <a:lvl6pPr marL="3429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Arial" charset="0"/>
              </a:defRPr>
            </a:lvl6pPr>
            <a:lvl7pPr marL="685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Arial" charset="0"/>
              </a:defRPr>
            </a:lvl7pPr>
            <a:lvl8pPr marL="10287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Arial" charset="0"/>
              </a:defRPr>
            </a:lvl8pPr>
            <a:lvl9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ko-KR" altLang="en-US" kern="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팩스 통신속도 설정</a:t>
            </a:r>
            <a:endParaRPr lang="ko-KR" altLang="en-US" kern="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3" name="Rectangle 2"/>
          <p:cNvSpPr/>
          <p:nvPr/>
        </p:nvSpPr>
        <p:spPr>
          <a:xfrm>
            <a:off x="4340929" y="2827967"/>
            <a:ext cx="2234973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5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14.4K </a:t>
            </a:r>
            <a:r>
              <a:rPr lang="ko-KR" altLang="en-US" sz="15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설정은 </a:t>
            </a:r>
            <a:r>
              <a:rPr lang="en-US" altLang="ko-KR" sz="15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“0110”</a:t>
            </a: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6891426"/>
              </p:ext>
            </p:extLst>
          </p:nvPr>
        </p:nvGraphicFramePr>
        <p:xfrm>
          <a:off x="745788" y="1243386"/>
          <a:ext cx="35280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2000"/>
                <a:gridCol w="612000"/>
                <a:gridCol w="612000"/>
                <a:gridCol w="612000"/>
                <a:gridCol w="1080000"/>
              </a:tblGrid>
              <a:tr h="24949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Bit</a:t>
                      </a:r>
                      <a:r>
                        <a:rPr lang="en-US" altLang="ko-KR" sz="1200" baseline="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3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Bit 2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Bit 1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Bit 0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속도 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(Kbps)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949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0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0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0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2.4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949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0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0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0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4.8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949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0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0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7.2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949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0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0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0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9.6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949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0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0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12.0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949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0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0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14.4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949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0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16.8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949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0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0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0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19.2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949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0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0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21.6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949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0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0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24.0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949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0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26.4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949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0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0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28.8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949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0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31.2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949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0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0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33.6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4713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>
                <a:latin typeface="돋움" panose="020B0600000101010101" pitchFamily="50" charset="-127"/>
                <a:ea typeface="돋움" panose="020B0600000101010101" pitchFamily="50" charset="-127"/>
              </a:rPr>
              <a:t>팩수</a:t>
            </a:r>
            <a:r>
              <a:rPr lang="ko-KR" altLang="en-US" dirty="0" smtClean="0">
                <a:latin typeface="돋움" panose="020B0600000101010101" pitchFamily="50" charset="-127"/>
                <a:ea typeface="돋움" panose="020B0600000101010101" pitchFamily="50" charset="-127"/>
              </a:rPr>
              <a:t> 송</a:t>
            </a:r>
            <a:r>
              <a:rPr lang="en-US" altLang="ko-KR" dirty="0" smtClean="0">
                <a:latin typeface="돋움" panose="020B0600000101010101" pitchFamily="50" charset="-127"/>
                <a:ea typeface="돋움" panose="020B0600000101010101" pitchFamily="50" charset="-127"/>
              </a:rPr>
              <a:t>/</a:t>
            </a:r>
            <a:r>
              <a:rPr lang="ko-KR" altLang="en-US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수신 리포트 설정 해제</a:t>
            </a:r>
            <a:endParaRPr lang="ko-KR" altLang="en-US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99820" y="816253"/>
            <a:ext cx="3223959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ko-KR" altLang="en-US" sz="21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리포트 </a:t>
            </a:r>
            <a:r>
              <a:rPr lang="ko-KR" altLang="en-US" sz="2100" dirty="0">
                <a:latin typeface="돋움" panose="020B0600000101010101" pitchFamily="50" charset="-127"/>
                <a:ea typeface="돋움" panose="020B0600000101010101" pitchFamily="50" charset="-127"/>
              </a:rPr>
              <a:t>출력 설정 해제</a:t>
            </a:r>
          </a:p>
        </p:txBody>
      </p:sp>
      <p:sp>
        <p:nvSpPr>
          <p:cNvPr id="9" name="Rectangle 2"/>
          <p:cNvSpPr/>
          <p:nvPr/>
        </p:nvSpPr>
        <p:spPr>
          <a:xfrm>
            <a:off x="399820" y="4366530"/>
            <a:ext cx="453503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>
                <a:latin typeface="돋움" panose="020B0600000101010101" pitchFamily="50" charset="-127"/>
                <a:ea typeface="돋움" panose="020B0600000101010101" pitchFamily="50" charset="-127"/>
              </a:rPr>
              <a:t>사용자도구 </a:t>
            </a:r>
            <a:r>
              <a:rPr lang="en-US" altLang="ko-KR" dirty="0">
                <a:latin typeface="돋움" panose="020B0600000101010101" pitchFamily="50" charset="-127"/>
                <a:ea typeface="돋움" panose="020B0600000101010101" pitchFamily="50" charset="-127"/>
              </a:rPr>
              <a:t>&gt; </a:t>
            </a:r>
            <a:r>
              <a:rPr lang="ko-KR" altLang="en-US" dirty="0">
                <a:latin typeface="돋움" panose="020B0600000101010101" pitchFamily="50" charset="-127"/>
                <a:ea typeface="돋움" panose="020B0600000101010101" pitchFamily="50" charset="-127"/>
              </a:rPr>
              <a:t>초기설정 </a:t>
            </a:r>
            <a:r>
              <a:rPr lang="en-US" altLang="ko-KR" dirty="0">
                <a:latin typeface="돋움" panose="020B0600000101010101" pitchFamily="50" charset="-127"/>
                <a:ea typeface="돋움" panose="020B0600000101010101" pitchFamily="50" charset="-127"/>
              </a:rPr>
              <a:t>&gt; </a:t>
            </a:r>
            <a:r>
              <a:rPr lang="ko-KR" altLang="en-US" dirty="0">
                <a:latin typeface="돋움" panose="020B0600000101010101" pitchFamily="50" charset="-127"/>
                <a:ea typeface="돋움" panose="020B0600000101010101" pitchFamily="50" charset="-127"/>
              </a:rPr>
              <a:t>매개변수설정 </a:t>
            </a:r>
            <a:r>
              <a:rPr lang="en-US" altLang="ko-KR" dirty="0">
                <a:latin typeface="돋움" panose="020B0600000101010101" pitchFamily="50" charset="-127"/>
                <a:ea typeface="돋움" panose="020B0600000101010101" pitchFamily="50" charset="-127"/>
              </a:rPr>
              <a:t>&gt; </a:t>
            </a:r>
            <a:r>
              <a:rPr lang="ko-KR" altLang="en-US" dirty="0">
                <a:latin typeface="돋움" panose="020B0600000101010101" pitchFamily="50" charset="-127"/>
                <a:ea typeface="돋움" panose="020B0600000101010101" pitchFamily="50" charset="-127"/>
              </a:rPr>
              <a:t>끝자리 </a:t>
            </a:r>
            <a:r>
              <a:rPr lang="en-US" altLang="ko-KR" dirty="0">
                <a:latin typeface="돋움" panose="020B0600000101010101" pitchFamily="50" charset="-127"/>
                <a:ea typeface="돋움" panose="020B0600000101010101" pitchFamily="50" charset="-127"/>
              </a:rPr>
              <a:t>0 </a:t>
            </a:r>
            <a:r>
              <a:rPr lang="ko-KR" altLang="en-US" dirty="0">
                <a:latin typeface="돋움" panose="020B0600000101010101" pitchFamily="50" charset="-127"/>
                <a:ea typeface="돋움" panose="020B0600000101010101" pitchFamily="50" charset="-127"/>
              </a:rPr>
              <a:t>변경</a:t>
            </a:r>
            <a:endParaRPr lang="en-US" altLang="ko-KR" dirty="0"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r>
              <a:rPr lang="en-US" altLang="ko-KR" dirty="0">
                <a:latin typeface="돋움" panose="020B0600000101010101" pitchFamily="50" charset="-127"/>
                <a:ea typeface="돋움" panose="020B0600000101010101" pitchFamily="50" charset="-127"/>
              </a:rPr>
              <a:t> - FAX</a:t>
            </a:r>
            <a:r>
              <a:rPr lang="ko-KR" altLang="en-US" dirty="0">
                <a:latin typeface="돋움" panose="020B0600000101010101" pitchFamily="50" charset="-127"/>
                <a:ea typeface="돋움" panose="020B0600000101010101" pitchFamily="50" charset="-127"/>
              </a:rPr>
              <a:t> 송수신 리포트 출력을 해제</a:t>
            </a:r>
            <a:endParaRPr lang="en-US" altLang="ko-KR" dirty="0"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endParaRPr lang="en-US" altLang="ko-KR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pic>
        <p:nvPicPr>
          <p:cNvPr id="4" name="그림 3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859" y="1282630"/>
            <a:ext cx="3600000" cy="2520000"/>
          </a:xfrm>
          <a:prstGeom prst="rect">
            <a:avLst/>
          </a:prstGeom>
        </p:spPr>
      </p:pic>
      <p:pic>
        <p:nvPicPr>
          <p:cNvPr id="7" name="그림 6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2567" y="1340692"/>
            <a:ext cx="3600000" cy="2520000"/>
          </a:xfrm>
          <a:prstGeom prst="rect">
            <a:avLst/>
          </a:prstGeom>
        </p:spPr>
      </p:pic>
      <p:pic>
        <p:nvPicPr>
          <p:cNvPr id="8" name="그림 7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7086" y="4206559"/>
            <a:ext cx="3600000" cy="2520000"/>
          </a:xfrm>
          <a:prstGeom prst="rect">
            <a:avLst/>
          </a:prstGeom>
        </p:spPr>
      </p:pic>
      <p:sp>
        <p:nvSpPr>
          <p:cNvPr id="5" name="오른쪽 화살표 4"/>
          <p:cNvSpPr/>
          <p:nvPr/>
        </p:nvSpPr>
        <p:spPr bwMode="auto">
          <a:xfrm>
            <a:off x="4383314" y="2220686"/>
            <a:ext cx="261257" cy="595085"/>
          </a:xfrm>
          <a:prstGeom prst="rightArrow">
            <a:avLst/>
          </a:prstGeom>
          <a:solidFill>
            <a:srgbClr val="0000FF"/>
          </a:solidFill>
          <a:ln w="1905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59B9CB"/>
              </a:buClr>
              <a:buSzPct val="80000"/>
              <a:buFont typeface="Wingdings" pitchFamily="2" charset="2"/>
              <a:buNone/>
              <a:tabLst/>
            </a:pPr>
            <a:endParaRPr kumimoji="0" lang="ko-KR" altLang="en-US" sz="2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0" name="오른쪽 화살표 9"/>
          <p:cNvSpPr/>
          <p:nvPr/>
        </p:nvSpPr>
        <p:spPr bwMode="auto">
          <a:xfrm rot="5400000">
            <a:off x="6908798" y="3725004"/>
            <a:ext cx="261257" cy="595085"/>
          </a:xfrm>
          <a:prstGeom prst="rightArrow">
            <a:avLst/>
          </a:prstGeom>
          <a:solidFill>
            <a:srgbClr val="0000FF"/>
          </a:solidFill>
          <a:ln w="1905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59B9CB"/>
              </a:buClr>
              <a:buSzPct val="80000"/>
              <a:buFont typeface="Wingdings" pitchFamily="2" charset="2"/>
              <a:buNone/>
              <a:tabLst/>
            </a:pPr>
            <a:endParaRPr kumimoji="0" lang="ko-KR" altLang="en-US" sz="2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77739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>
                <a:latin typeface="돋움" panose="020B0600000101010101" pitchFamily="50" charset="-127"/>
                <a:ea typeface="돋움" panose="020B0600000101010101" pitchFamily="50" charset="-127"/>
              </a:rPr>
              <a:t>팩스 번호 및 회사명 설정</a:t>
            </a:r>
            <a:endParaRPr lang="ko-KR" altLang="en-US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47889" y="964929"/>
            <a:ext cx="5904180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altLang="ko-KR" sz="21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FAX </a:t>
            </a:r>
            <a:r>
              <a:rPr lang="ko-KR" altLang="en-US" sz="21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번호를 설정하지 않으면 송</a:t>
            </a:r>
            <a:r>
              <a:rPr lang="en-US" altLang="ko-KR" sz="21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/</a:t>
            </a:r>
            <a:r>
              <a:rPr lang="ko-KR" altLang="en-US" sz="21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수신 불가능</a:t>
            </a:r>
            <a:endParaRPr lang="ko-KR" altLang="en-US" sz="21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9" name="Rectangle 2"/>
          <p:cNvSpPr/>
          <p:nvPr/>
        </p:nvSpPr>
        <p:spPr>
          <a:xfrm>
            <a:off x="347889" y="4431560"/>
            <a:ext cx="4659540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ko-KR" altLang="en-US" sz="2100" dirty="0">
                <a:latin typeface="돋움" panose="020B0600000101010101" pitchFamily="50" charset="-127"/>
                <a:ea typeface="돋움" panose="020B0600000101010101" pitchFamily="50" charset="-127"/>
              </a:rPr>
              <a:t>사용자도구 </a:t>
            </a:r>
            <a:r>
              <a:rPr lang="en-US" altLang="ko-KR" sz="2100" dirty="0">
                <a:latin typeface="돋움" panose="020B0600000101010101" pitchFamily="50" charset="-127"/>
                <a:ea typeface="돋움" panose="020B0600000101010101" pitchFamily="50" charset="-127"/>
              </a:rPr>
              <a:t>&gt; </a:t>
            </a:r>
            <a:r>
              <a:rPr lang="ko-KR" altLang="en-US" sz="2100" dirty="0">
                <a:latin typeface="돋움" panose="020B0600000101010101" pitchFamily="50" charset="-127"/>
                <a:ea typeface="돋움" panose="020B0600000101010101" pitchFamily="50" charset="-127"/>
              </a:rPr>
              <a:t>초기설정 </a:t>
            </a:r>
            <a:r>
              <a:rPr lang="en-US" altLang="ko-KR" sz="2100" dirty="0">
                <a:latin typeface="돋움" panose="020B0600000101010101" pitchFamily="50" charset="-127"/>
                <a:ea typeface="돋움" panose="020B0600000101010101" pitchFamily="50" charset="-127"/>
              </a:rPr>
              <a:t>&gt; </a:t>
            </a:r>
            <a:r>
              <a:rPr lang="ko-KR" altLang="en-US" sz="2100" dirty="0">
                <a:latin typeface="돋움" panose="020B0600000101010101" pitchFamily="50" charset="-127"/>
                <a:ea typeface="돋움" panose="020B0600000101010101" pitchFamily="50" charset="-127"/>
              </a:rPr>
              <a:t>팩스정보프로그램 </a:t>
            </a:r>
            <a:r>
              <a:rPr lang="en-US" altLang="ko-KR" sz="2100" dirty="0">
                <a:latin typeface="돋움" panose="020B0600000101010101" pitchFamily="50" charset="-127"/>
                <a:ea typeface="돋움" panose="020B0600000101010101" pitchFamily="50" charset="-127"/>
              </a:rPr>
              <a:t>&gt; </a:t>
            </a:r>
            <a:r>
              <a:rPr lang="ko-KR" altLang="en-US" sz="2100" dirty="0">
                <a:latin typeface="돋움" panose="020B0600000101010101" pitchFamily="50" charset="-127"/>
                <a:ea typeface="돋움" panose="020B0600000101010101" pitchFamily="50" charset="-127"/>
              </a:rPr>
              <a:t>팩스헤더 </a:t>
            </a:r>
            <a:r>
              <a:rPr lang="en-US" altLang="ko-KR" sz="2100" dirty="0">
                <a:latin typeface="돋움" panose="020B0600000101010101" pitchFamily="50" charset="-127"/>
                <a:ea typeface="돋움" panose="020B0600000101010101" pitchFamily="50" charset="-127"/>
              </a:rPr>
              <a:t>&amp; </a:t>
            </a:r>
            <a:r>
              <a:rPr lang="ko-KR" altLang="en-US" sz="21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자체팩스번호</a:t>
            </a:r>
            <a:endParaRPr lang="en-US" altLang="ko-KR" sz="21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pic>
        <p:nvPicPr>
          <p:cNvPr id="5" name="그림 4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259" y="1481329"/>
            <a:ext cx="3240000" cy="2340000"/>
          </a:xfrm>
          <a:prstGeom prst="rect">
            <a:avLst/>
          </a:prstGeom>
        </p:spPr>
      </p:pic>
      <p:pic>
        <p:nvPicPr>
          <p:cNvPr id="6" name="그림 5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6494" y="1481328"/>
            <a:ext cx="3240000" cy="2340000"/>
          </a:xfrm>
          <a:prstGeom prst="rect">
            <a:avLst/>
          </a:prstGeom>
        </p:spPr>
      </p:pic>
      <p:pic>
        <p:nvPicPr>
          <p:cNvPr id="10" name="그림 9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7682" y="4323389"/>
            <a:ext cx="3240000" cy="2340000"/>
          </a:xfrm>
          <a:prstGeom prst="rect">
            <a:avLst/>
          </a:prstGeom>
        </p:spPr>
      </p:pic>
      <p:sp>
        <p:nvSpPr>
          <p:cNvPr id="8" name="오른쪽 화살표 7"/>
          <p:cNvSpPr/>
          <p:nvPr/>
        </p:nvSpPr>
        <p:spPr bwMode="auto">
          <a:xfrm>
            <a:off x="4383314" y="2220686"/>
            <a:ext cx="261257" cy="595085"/>
          </a:xfrm>
          <a:prstGeom prst="rightArrow">
            <a:avLst/>
          </a:prstGeom>
          <a:solidFill>
            <a:srgbClr val="0000FF"/>
          </a:solidFill>
          <a:ln w="1905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59B9CB"/>
              </a:buClr>
              <a:buSzPct val="80000"/>
              <a:buFont typeface="Wingdings" pitchFamily="2" charset="2"/>
              <a:buNone/>
              <a:tabLst/>
            </a:pPr>
            <a:endParaRPr kumimoji="0" lang="ko-KR" altLang="en-US" sz="2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1" name="오른쪽 화살표 10"/>
          <p:cNvSpPr/>
          <p:nvPr/>
        </p:nvSpPr>
        <p:spPr bwMode="auto">
          <a:xfrm rot="5400000">
            <a:off x="6908798" y="3725004"/>
            <a:ext cx="261257" cy="595085"/>
          </a:xfrm>
          <a:prstGeom prst="rightArrow">
            <a:avLst/>
          </a:prstGeom>
          <a:solidFill>
            <a:srgbClr val="0000FF"/>
          </a:solidFill>
          <a:ln w="1905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59B9CB"/>
              </a:buClr>
              <a:buSzPct val="80000"/>
              <a:buFont typeface="Wingdings" pitchFamily="2" charset="2"/>
              <a:buNone/>
              <a:tabLst/>
            </a:pPr>
            <a:endParaRPr kumimoji="0" lang="ko-KR" altLang="en-US" sz="2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20938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icoh_main theme">
  <a:themeElements>
    <a:clrScheme name="RAE_presentation_EN_1.1.a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00"/>
      </a:hlink>
      <a:folHlink>
        <a:srgbClr val="000000"/>
      </a:folHlink>
    </a:clrScheme>
    <a:fontScheme name="RAE_presentation_EN_1.1.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7DBE2"/>
        </a:solidFill>
        <a:ln w="19050" cap="flat" cmpd="sng" algn="ctr">
          <a:solidFill>
            <a:srgbClr val="53B7C7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342900" marR="0" indent="-34290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59B9CB"/>
          </a:buClr>
          <a:buSzPct val="80000"/>
          <a:buFont typeface="Wingdings" pitchFamily="2" charset="2"/>
          <a:buNone/>
          <a:tabLst/>
          <a:defRPr kumimoji="0" lang="en-US" sz="2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7DBE2"/>
        </a:solidFill>
        <a:ln w="19050" cap="flat" cmpd="sng" algn="ctr">
          <a:solidFill>
            <a:srgbClr val="53B7C7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342900" marR="0" indent="-34290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59B9CB"/>
          </a:buClr>
          <a:buSzPct val="80000"/>
          <a:buFont typeface="Wingdings" pitchFamily="2" charset="2"/>
          <a:buNone/>
          <a:tabLst/>
          <a:defRPr kumimoji="0" lang="en-US" sz="2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RAE_presentation_EN_1.1.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E_presentation_EN_1.1.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E_presentation_EN_1.1.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E_presentation_EN_1.1.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E_presentation_EN_1.1.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E_presentation_EN_1.1.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E_presentation_EN_1.1.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E_presentation_EN_1.1.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E_presentation_EN_1.1.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E_presentation_EN_1.1.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E_presentation_EN_1.1.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E_presentation_EN_1.1.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E_presentation_EN_1.1.a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ricoh_main theme" id="{DEFD7B9A-C659-4ED8-AE9C-1C17D080492A}" vid="{258E8652-FA26-4FED-BB2B-426734EB6AF7}"/>
    </a:ext>
  </a:extLst>
</a:theme>
</file>

<file path=ppt/theme/theme2.xml><?xml version="1.0" encoding="utf-8"?>
<a:theme xmlns:a="http://schemas.openxmlformats.org/drawingml/2006/main" name="2007_2010_Ricoh_Templates_White_RAE">
  <a:themeElements>
    <a:clrScheme name="Ricoh Colour Set">
      <a:dk1>
        <a:srgbClr val="CF142B"/>
      </a:dk1>
      <a:lt1>
        <a:sysClr val="window" lastClr="FFFFFF"/>
      </a:lt1>
      <a:dk2>
        <a:srgbClr val="CF142B"/>
      </a:dk2>
      <a:lt2>
        <a:srgbClr val="FFFFFF"/>
      </a:lt2>
      <a:accent1>
        <a:srgbClr val="CF142B"/>
      </a:accent1>
      <a:accent2>
        <a:srgbClr val="717171"/>
      </a:accent2>
      <a:accent3>
        <a:srgbClr val="F09192"/>
      </a:accent3>
      <a:accent4>
        <a:srgbClr val="F9C14B"/>
      </a:accent4>
      <a:accent5>
        <a:srgbClr val="B7D342"/>
      </a:accent5>
      <a:accent6>
        <a:srgbClr val="45BDCF"/>
      </a:accent6>
      <a:hlink>
        <a:srgbClr val="0000FF"/>
      </a:hlink>
      <a:folHlink>
        <a:srgbClr val="800080"/>
      </a:folHlink>
    </a:clrScheme>
    <a:fontScheme name="Ricoh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 bwMode="auto">
        <a:noFill/>
        <a:ln>
          <a:miter lim="800000"/>
          <a:headEnd/>
          <a:tailEnd/>
        </a:ln>
      </a:spPr>
      <a:bodyPr vert="horz" wrap="square" lIns="91440" tIns="45720" rIns="91440" bIns="45720" numCol="1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sz="3600" b="0" i="0" u="none" strike="noStrike" kern="1200" cap="none" spc="0" normalizeH="0" baseline="0" noProof="0" dirty="0" smtClean="0">
            <a:ln>
              <a:noFill/>
            </a:ln>
            <a:solidFill>
              <a:schemeClr val="bg1"/>
            </a:solidFill>
            <a:effectLst/>
            <a:uLnTx/>
            <a:uFillTx/>
            <a:latin typeface="Arial" charset="0"/>
            <a:ea typeface="+mj-ea"/>
            <a:cs typeface="ＭＳ Ｐゴシック" charset="0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Divider_slide master">
  <a:themeElements>
    <a:clrScheme name="Ricoh Colour Set">
      <a:dk1>
        <a:srgbClr val="CF142B"/>
      </a:dk1>
      <a:lt1>
        <a:sysClr val="window" lastClr="FFFFFF"/>
      </a:lt1>
      <a:dk2>
        <a:srgbClr val="CF142B"/>
      </a:dk2>
      <a:lt2>
        <a:srgbClr val="FFFFFF"/>
      </a:lt2>
      <a:accent1>
        <a:srgbClr val="CF142B"/>
      </a:accent1>
      <a:accent2>
        <a:srgbClr val="717171"/>
      </a:accent2>
      <a:accent3>
        <a:srgbClr val="F09192"/>
      </a:accent3>
      <a:accent4>
        <a:srgbClr val="F9C14B"/>
      </a:accent4>
      <a:accent5>
        <a:srgbClr val="B7D342"/>
      </a:accent5>
      <a:accent6>
        <a:srgbClr val="45BDCF"/>
      </a:accent6>
      <a:hlink>
        <a:srgbClr val="0000FF"/>
      </a:hlink>
      <a:folHlink>
        <a:srgbClr val="800080"/>
      </a:folHlink>
    </a:clrScheme>
    <a:fontScheme name="Ricoh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 bwMode="auto">
        <a:noFill/>
        <a:ln>
          <a:miter lim="800000"/>
          <a:headEnd/>
          <a:tailEnd/>
        </a:ln>
      </a:spPr>
      <a:bodyPr vert="horz" wrap="square" lIns="91440" tIns="45720" rIns="91440" bIns="45720" numCol="1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sz="3600" b="0" i="0" u="none" strike="noStrike" kern="1200" cap="none" spc="0" normalizeH="0" baseline="0" noProof="0" dirty="0" smtClean="0">
            <a:ln>
              <a:noFill/>
            </a:ln>
            <a:solidFill>
              <a:schemeClr val="bg1"/>
            </a:solidFill>
            <a:effectLst/>
            <a:uLnTx/>
            <a:uFillTx/>
            <a:latin typeface="Arial" charset="0"/>
            <a:ea typeface="+mj-ea"/>
            <a:cs typeface="ＭＳ Ｐゴシック" charset="0"/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Slide title 32pt bold_bullet_image_slide master">
  <a:themeElements>
    <a:clrScheme name="Custom 1">
      <a:dk1>
        <a:srgbClr val="000000"/>
      </a:dk1>
      <a:lt1>
        <a:sysClr val="window" lastClr="FFFFFF"/>
      </a:lt1>
      <a:dk2>
        <a:srgbClr val="000000"/>
      </a:dk2>
      <a:lt2>
        <a:srgbClr val="FFFFFF"/>
      </a:lt2>
      <a:accent1>
        <a:srgbClr val="CF142B"/>
      </a:accent1>
      <a:accent2>
        <a:srgbClr val="717171"/>
      </a:accent2>
      <a:accent3>
        <a:srgbClr val="F09192"/>
      </a:accent3>
      <a:accent4>
        <a:srgbClr val="F9C14B"/>
      </a:accent4>
      <a:accent5>
        <a:srgbClr val="B7D342"/>
      </a:accent5>
      <a:accent6>
        <a:srgbClr val="45BDCF"/>
      </a:accent6>
      <a:hlink>
        <a:srgbClr val="0000FF"/>
      </a:hlink>
      <a:folHlink>
        <a:srgbClr val="800080"/>
      </a:folHlink>
    </a:clrScheme>
    <a:fontScheme name="Ricoh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 bwMode="auto">
        <a:noFill/>
        <a:ln>
          <a:miter lim="800000"/>
          <a:headEnd/>
          <a:tailEnd/>
        </a:ln>
      </a:spPr>
      <a:bodyPr vert="horz" wrap="square" lIns="91440" tIns="45720" rIns="91440" bIns="45720" numCol="1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sz="3600" b="0" i="0" u="none" strike="noStrike" kern="1200" cap="none" spc="0" normalizeH="0" baseline="0" noProof="0" dirty="0" smtClean="0">
            <a:ln>
              <a:noFill/>
            </a:ln>
            <a:solidFill>
              <a:schemeClr val="bg1"/>
            </a:solidFill>
            <a:effectLst/>
            <a:uLnTx/>
            <a:uFillTx/>
            <a:latin typeface="Arial" charset="0"/>
            <a:ea typeface="+mj-ea"/>
            <a:cs typeface="ＭＳ Ｐゴシック" charset="0"/>
          </a:defRPr>
        </a:defPPr>
      </a:lstStyle>
    </a:txDef>
  </a:objectDefaults>
  <a:extraClrSchemeLst/>
</a:theme>
</file>

<file path=ppt/theme/theme5.xml><?xml version="1.0" encoding="utf-8"?>
<a:theme xmlns:a="http://schemas.openxmlformats.org/drawingml/2006/main" name="Sign_off_slide master">
  <a:themeElements>
    <a:clrScheme name="Ricoh Colour Set">
      <a:dk1>
        <a:srgbClr val="CF142B"/>
      </a:dk1>
      <a:lt1>
        <a:sysClr val="window" lastClr="FFFFFF"/>
      </a:lt1>
      <a:dk2>
        <a:srgbClr val="CF142B"/>
      </a:dk2>
      <a:lt2>
        <a:srgbClr val="FFFFFF"/>
      </a:lt2>
      <a:accent1>
        <a:srgbClr val="CF142B"/>
      </a:accent1>
      <a:accent2>
        <a:srgbClr val="717171"/>
      </a:accent2>
      <a:accent3>
        <a:srgbClr val="F09192"/>
      </a:accent3>
      <a:accent4>
        <a:srgbClr val="F9C14B"/>
      </a:accent4>
      <a:accent5>
        <a:srgbClr val="B7D342"/>
      </a:accent5>
      <a:accent6>
        <a:srgbClr val="45BDCF"/>
      </a:accent6>
      <a:hlink>
        <a:srgbClr val="0000FF"/>
      </a:hlink>
      <a:folHlink>
        <a:srgbClr val="800080"/>
      </a:folHlink>
    </a:clrScheme>
    <a:fontScheme name="Ricoh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 bwMode="auto">
        <a:noFill/>
        <a:ln>
          <a:miter lim="800000"/>
          <a:headEnd/>
          <a:tailEnd/>
        </a:ln>
      </a:spPr>
      <a:bodyPr vert="horz" wrap="square" lIns="91440" tIns="45720" rIns="91440" bIns="45720" numCol="1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sz="3600" b="0" i="0" u="none" strike="noStrike" kern="1200" cap="none" spc="0" normalizeH="0" baseline="0" noProof="0" dirty="0" smtClean="0">
            <a:ln>
              <a:noFill/>
            </a:ln>
            <a:solidFill>
              <a:schemeClr val="bg1"/>
            </a:solidFill>
            <a:effectLst/>
            <a:uLnTx/>
            <a:uFillTx/>
            <a:latin typeface="Arial" charset="0"/>
            <a:ea typeface="+mj-ea"/>
            <a:cs typeface="ＭＳ Ｐゴシック" charset="0"/>
          </a:defRPr>
        </a:defPPr>
      </a:lstStyle>
    </a:txDef>
  </a:objectDefaults>
  <a:extraClrSchemeLst/>
</a:theme>
</file>

<file path=ppt/theme/theme6.xml><?xml version="1.0" encoding="utf-8"?>
<a:theme xmlns:a="http://schemas.openxmlformats.org/drawingml/2006/main" name="Assets">
  <a:themeElements>
    <a:clrScheme name="Ricoh Colour Set">
      <a:dk1>
        <a:srgbClr val="CF142B"/>
      </a:dk1>
      <a:lt1>
        <a:sysClr val="window" lastClr="FFFFFF"/>
      </a:lt1>
      <a:dk2>
        <a:srgbClr val="CF142B"/>
      </a:dk2>
      <a:lt2>
        <a:srgbClr val="FFFFFF"/>
      </a:lt2>
      <a:accent1>
        <a:srgbClr val="CF142B"/>
      </a:accent1>
      <a:accent2>
        <a:srgbClr val="717171"/>
      </a:accent2>
      <a:accent3>
        <a:srgbClr val="F09192"/>
      </a:accent3>
      <a:accent4>
        <a:srgbClr val="F9C14B"/>
      </a:accent4>
      <a:accent5>
        <a:srgbClr val="B7D342"/>
      </a:accent5>
      <a:accent6>
        <a:srgbClr val="45BDCF"/>
      </a:accent6>
      <a:hlink>
        <a:srgbClr val="0000FF"/>
      </a:hlink>
      <a:folHlink>
        <a:srgbClr val="800080"/>
      </a:folHlink>
    </a:clrScheme>
    <a:fontScheme name="Ricoh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 bwMode="auto">
        <a:noFill/>
        <a:ln>
          <a:miter lim="800000"/>
          <a:headEnd/>
          <a:tailEnd/>
        </a:ln>
      </a:spPr>
      <a:bodyPr vert="horz" wrap="square" lIns="91440" tIns="45720" rIns="91440" bIns="45720" numCol="1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sz="3600" b="0" i="0" u="none" strike="noStrike" kern="1200" cap="none" spc="0" normalizeH="0" baseline="0" noProof="0" dirty="0" smtClean="0">
            <a:ln>
              <a:noFill/>
            </a:ln>
            <a:solidFill>
              <a:schemeClr val="bg1"/>
            </a:solidFill>
            <a:effectLst/>
            <a:uLnTx/>
            <a:uFillTx/>
            <a:latin typeface="Arial" charset="0"/>
            <a:ea typeface="+mj-ea"/>
            <a:cs typeface="ＭＳ Ｐゴシック" charset="0"/>
          </a:defRPr>
        </a:defPPr>
      </a:lstStyle>
    </a:txDef>
  </a:objectDefaults>
  <a:extraClrSchemeLst/>
</a:theme>
</file>

<file path=ppt/theme/theme7.xml><?xml version="1.0" encoding="utf-8"?>
<a:theme xmlns:a="http://schemas.openxmlformats.org/drawingml/2006/main" name="Final Slide master">
  <a:themeElements>
    <a:clrScheme name="Ricoh Colour Set">
      <a:dk1>
        <a:srgbClr val="CF142B"/>
      </a:dk1>
      <a:lt1>
        <a:sysClr val="window" lastClr="FFFFFF"/>
      </a:lt1>
      <a:dk2>
        <a:srgbClr val="CF142B"/>
      </a:dk2>
      <a:lt2>
        <a:srgbClr val="FFFFFF"/>
      </a:lt2>
      <a:accent1>
        <a:srgbClr val="CF142B"/>
      </a:accent1>
      <a:accent2>
        <a:srgbClr val="717171"/>
      </a:accent2>
      <a:accent3>
        <a:srgbClr val="F09192"/>
      </a:accent3>
      <a:accent4>
        <a:srgbClr val="F9C14B"/>
      </a:accent4>
      <a:accent5>
        <a:srgbClr val="B7D342"/>
      </a:accent5>
      <a:accent6>
        <a:srgbClr val="45BDCF"/>
      </a:accent6>
      <a:hlink>
        <a:srgbClr val="0000FF"/>
      </a:hlink>
      <a:folHlink>
        <a:srgbClr val="800080"/>
      </a:folHlink>
    </a:clrScheme>
    <a:fontScheme name="Ricoh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 bwMode="auto">
        <a:noFill/>
        <a:ln>
          <a:miter lim="800000"/>
          <a:headEnd/>
          <a:tailEnd/>
        </a:ln>
      </a:spPr>
      <a:bodyPr vert="horz" wrap="square" lIns="91440" tIns="45720" rIns="91440" bIns="45720" numCol="1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sz="3600" b="0" i="0" u="none" strike="noStrike" kern="1200" cap="none" spc="0" normalizeH="0" baseline="0" noProof="0" dirty="0" smtClean="0">
            <a:ln>
              <a:noFill/>
            </a:ln>
            <a:solidFill>
              <a:schemeClr val="bg1"/>
            </a:solidFill>
            <a:effectLst/>
            <a:uLnTx/>
            <a:uFillTx/>
            <a:latin typeface="Arial" charset="0"/>
            <a:ea typeface="+mj-ea"/>
            <a:cs typeface="ＭＳ Ｐゴシック" charset="0"/>
          </a:defRPr>
        </a:defPPr>
      </a:lstStyle>
    </a:txDef>
  </a:objectDefaults>
  <a:extraClrSchemeLst/>
</a:theme>
</file>

<file path=ppt/theme/theme8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ricoh_main theme</Template>
  <TotalTime>2688</TotalTime>
  <Words>685</Words>
  <Application>Microsoft Office PowerPoint</Application>
  <PresentationFormat>화면 슬라이드 쇼(4:3)</PresentationFormat>
  <Paragraphs>215</Paragraphs>
  <Slides>9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7</vt:i4>
      </vt:variant>
      <vt:variant>
        <vt:lpstr>슬라이드 제목</vt:lpstr>
      </vt:variant>
      <vt:variant>
        <vt:i4>9</vt:i4>
      </vt:variant>
    </vt:vector>
  </HeadingPairs>
  <TitlesOfParts>
    <vt:vector size="23" baseType="lpstr">
      <vt:lpstr>MD아트체</vt:lpstr>
      <vt:lpstr>ＭＳ Ｐゴシック</vt:lpstr>
      <vt:lpstr>돋움</vt:lpstr>
      <vt:lpstr>맑은 고딕</vt:lpstr>
      <vt:lpstr>Arial</vt:lpstr>
      <vt:lpstr>Calibri</vt:lpstr>
      <vt:lpstr>Wingdings</vt:lpstr>
      <vt:lpstr>ricoh_main theme</vt:lpstr>
      <vt:lpstr>2007_2010_Ricoh_Templates_White_RAE</vt:lpstr>
      <vt:lpstr>Divider_slide master</vt:lpstr>
      <vt:lpstr>Slide title 32pt bold_bullet_image_slide master</vt:lpstr>
      <vt:lpstr>Sign_off_slide master</vt:lpstr>
      <vt:lpstr>Assets</vt:lpstr>
      <vt:lpstr>Final Slide master</vt:lpstr>
      <vt:lpstr>Fax Installation Setting</vt:lpstr>
      <vt:lpstr>팩스 설치 초기 설정</vt:lpstr>
      <vt:lpstr>국가 코드 설정</vt:lpstr>
      <vt:lpstr>국가 코드 설정</vt:lpstr>
      <vt:lpstr>팩스 라인 설정</vt:lpstr>
      <vt:lpstr>PowerPoint 프레젠테이션</vt:lpstr>
      <vt:lpstr>PowerPoint 프레젠테이션</vt:lpstr>
      <vt:lpstr>팩수 송/수신 리포트 설정 해제</vt:lpstr>
      <vt:lpstr>팩스 번호 및 회사명 설정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Technical Training for Dealer</dc:title>
  <dc:creator>김현남</dc:creator>
  <cp:lastModifiedBy>Rico-01</cp:lastModifiedBy>
  <cp:revision>177</cp:revision>
  <cp:lastPrinted>2014-01-13T00:27:14Z</cp:lastPrinted>
  <dcterms:created xsi:type="dcterms:W3CDTF">2013-11-20T00:27:25Z</dcterms:created>
  <dcterms:modified xsi:type="dcterms:W3CDTF">2015-01-20T00:56:49Z</dcterms:modified>
</cp:coreProperties>
</file>